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2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6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45"/>
  </p:notesMasterIdLst>
  <p:sldIdLst>
    <p:sldId id="256" r:id="rId2"/>
    <p:sldId id="1749" r:id="rId3"/>
    <p:sldId id="258" r:id="rId4"/>
    <p:sldId id="1712" r:id="rId5"/>
    <p:sldId id="259" r:id="rId6"/>
    <p:sldId id="1713" r:id="rId7"/>
    <p:sldId id="1714" r:id="rId8"/>
    <p:sldId id="1715" r:id="rId9"/>
    <p:sldId id="1716" r:id="rId10"/>
    <p:sldId id="1717" r:id="rId11"/>
    <p:sldId id="1711" r:id="rId12"/>
    <p:sldId id="1347" r:id="rId13"/>
    <p:sldId id="1348" r:id="rId14"/>
    <p:sldId id="1730" r:id="rId15"/>
    <p:sldId id="1719" r:id="rId16"/>
    <p:sldId id="1720" r:id="rId17"/>
    <p:sldId id="1731" r:id="rId18"/>
    <p:sldId id="1722" r:id="rId19"/>
    <p:sldId id="1721" r:id="rId20"/>
    <p:sldId id="1723" r:id="rId21"/>
    <p:sldId id="1732" r:id="rId22"/>
    <p:sldId id="1724" r:id="rId23"/>
    <p:sldId id="1727" r:id="rId24"/>
    <p:sldId id="1725" r:id="rId25"/>
    <p:sldId id="1726" r:id="rId26"/>
    <p:sldId id="1733" r:id="rId27"/>
    <p:sldId id="1728" r:id="rId28"/>
    <p:sldId id="1729" r:id="rId29"/>
    <p:sldId id="1734" r:id="rId30"/>
    <p:sldId id="1735" r:id="rId31"/>
    <p:sldId id="1736" r:id="rId32"/>
    <p:sldId id="1737" r:id="rId33"/>
    <p:sldId id="1738" r:id="rId34"/>
    <p:sldId id="1739" r:id="rId35"/>
    <p:sldId id="1740" r:id="rId36"/>
    <p:sldId id="1741" r:id="rId37"/>
    <p:sldId id="1742" r:id="rId38"/>
    <p:sldId id="1743" r:id="rId39"/>
    <p:sldId id="1744" r:id="rId40"/>
    <p:sldId id="1747" r:id="rId41"/>
    <p:sldId id="1745" r:id="rId42"/>
    <p:sldId id="1746" r:id="rId43"/>
    <p:sldId id="135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67"/>
  </p:normalViewPr>
  <p:slideViewPr>
    <p:cSldViewPr snapToGrid="0">
      <p:cViewPr varScale="1">
        <p:scale>
          <a:sx n="110" d="100"/>
          <a:sy n="110" d="100"/>
        </p:scale>
        <p:origin x="6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4" Type="http://schemas.openxmlformats.org/officeDocument/2006/relationships/image" Target="../media/image23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713043-712C-418B-8917-64E2DBDD05F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08C7B5-BE38-4DE9-8DA0-96AD8F5DFB7C}">
      <dgm:prSet/>
      <dgm:spPr/>
      <dgm:t>
        <a:bodyPr/>
        <a:lstStyle/>
        <a:p>
          <a:r>
            <a:rPr lang="hr-HR" dirty="0"/>
            <a:t>P</a:t>
          </a:r>
          <a:r>
            <a:rPr lang="en-GB" dirty="0" err="1"/>
            <a:t>omaž</a:t>
          </a:r>
          <a:r>
            <a:rPr lang="hr-HR" dirty="0"/>
            <a:t>u</a:t>
          </a:r>
          <a:r>
            <a:rPr lang="en-GB" dirty="0"/>
            <a:t> u </a:t>
          </a:r>
          <a:r>
            <a:rPr lang="en-GB" dirty="0" err="1"/>
            <a:t>održavanju</a:t>
          </a:r>
          <a:r>
            <a:rPr lang="en-GB" dirty="0"/>
            <a:t> </a:t>
          </a:r>
          <a:r>
            <a:rPr lang="en-GB" dirty="0" err="1"/>
            <a:t>ravnoteže</a:t>
          </a:r>
          <a:r>
            <a:rPr lang="en-GB" dirty="0"/>
            <a:t> </a:t>
          </a:r>
          <a:r>
            <a:rPr lang="en-GB" dirty="0" err="1"/>
            <a:t>crijevnog</a:t>
          </a:r>
          <a:r>
            <a:rPr lang="en-GB" dirty="0"/>
            <a:t> </a:t>
          </a:r>
          <a:r>
            <a:rPr lang="en-GB" dirty="0" err="1"/>
            <a:t>mikrobioma</a:t>
          </a:r>
          <a:endParaRPr lang="en-US" dirty="0"/>
        </a:p>
      </dgm:t>
    </dgm:pt>
    <dgm:pt modelId="{3E15301B-2E7A-436E-960A-A9A7EEC75B10}" type="parTrans" cxnId="{183BFE01-866E-459D-A1ED-8CF5972A188C}">
      <dgm:prSet/>
      <dgm:spPr/>
      <dgm:t>
        <a:bodyPr/>
        <a:lstStyle/>
        <a:p>
          <a:endParaRPr lang="en-US"/>
        </a:p>
      </dgm:t>
    </dgm:pt>
    <dgm:pt modelId="{7924A493-EFED-4200-9596-8F5560912E64}" type="sibTrans" cxnId="{183BFE01-866E-459D-A1ED-8CF5972A188C}">
      <dgm:prSet/>
      <dgm:spPr/>
      <dgm:t>
        <a:bodyPr/>
        <a:lstStyle/>
        <a:p>
          <a:endParaRPr lang="en-US"/>
        </a:p>
      </dgm:t>
    </dgm:pt>
    <dgm:pt modelId="{A148106C-7578-4EDF-9CEC-3B2490332555}">
      <dgm:prSet/>
      <dgm:spPr/>
      <dgm:t>
        <a:bodyPr/>
        <a:lstStyle/>
        <a:p>
          <a:r>
            <a:rPr lang="hr-HR" dirty="0"/>
            <a:t>J</a:t>
          </a:r>
          <a:r>
            <a:rPr lang="en-GB" dirty="0" err="1"/>
            <a:t>ača</a:t>
          </a:r>
          <a:r>
            <a:rPr lang="hr-HR" dirty="0"/>
            <a:t>ju</a:t>
          </a:r>
          <a:r>
            <a:rPr lang="en-GB" dirty="0"/>
            <a:t> </a:t>
          </a:r>
          <a:r>
            <a:rPr lang="en-GB" dirty="0" err="1"/>
            <a:t>imunološk</a:t>
          </a:r>
          <a:r>
            <a:rPr lang="hr-HR" dirty="0"/>
            <a:t>i</a:t>
          </a:r>
          <a:r>
            <a:rPr lang="en-GB" dirty="0"/>
            <a:t> </a:t>
          </a:r>
          <a:r>
            <a:rPr lang="en-GB" dirty="0" err="1"/>
            <a:t>sustav</a:t>
          </a:r>
          <a:endParaRPr lang="en-US" dirty="0"/>
        </a:p>
      </dgm:t>
    </dgm:pt>
    <dgm:pt modelId="{D0883371-4D4C-415B-9CBB-F62F8E86CBAA}" type="parTrans" cxnId="{AE7A1F1A-B9B8-4159-B257-90CB92430DF0}">
      <dgm:prSet/>
      <dgm:spPr/>
      <dgm:t>
        <a:bodyPr/>
        <a:lstStyle/>
        <a:p>
          <a:endParaRPr lang="en-US"/>
        </a:p>
      </dgm:t>
    </dgm:pt>
    <dgm:pt modelId="{29E2406B-0423-44D5-910E-C768AAE605BF}" type="sibTrans" cxnId="{AE7A1F1A-B9B8-4159-B257-90CB92430DF0}">
      <dgm:prSet/>
      <dgm:spPr/>
      <dgm:t>
        <a:bodyPr/>
        <a:lstStyle/>
        <a:p>
          <a:endParaRPr lang="en-US"/>
        </a:p>
      </dgm:t>
    </dgm:pt>
    <dgm:pt modelId="{049B9030-D051-47D5-90FF-D3BDC4A176D0}">
      <dgm:prSet/>
      <dgm:spPr/>
      <dgm:t>
        <a:bodyPr/>
        <a:lstStyle/>
        <a:p>
          <a:r>
            <a:rPr lang="hr-HR" dirty="0"/>
            <a:t>S</a:t>
          </a:r>
          <a:r>
            <a:rPr lang="en-GB" dirty="0" err="1"/>
            <a:t>prječava</a:t>
          </a:r>
          <a:r>
            <a:rPr lang="hr-HR" dirty="0"/>
            <a:t>ju</a:t>
          </a:r>
          <a:r>
            <a:rPr lang="en-GB" dirty="0"/>
            <a:t> </a:t>
          </a:r>
          <a:r>
            <a:rPr lang="en-GB" dirty="0" err="1"/>
            <a:t>kolonizacij</a:t>
          </a:r>
          <a:r>
            <a:rPr lang="hr-HR" dirty="0"/>
            <a:t>u</a:t>
          </a:r>
          <a:r>
            <a:rPr lang="en-GB" dirty="0"/>
            <a:t> </a:t>
          </a:r>
          <a:r>
            <a:rPr lang="en-GB" dirty="0" err="1"/>
            <a:t>patogenih</a:t>
          </a:r>
          <a:r>
            <a:rPr lang="en-GB" dirty="0"/>
            <a:t> </a:t>
          </a:r>
          <a:r>
            <a:rPr lang="en-GB" dirty="0" err="1"/>
            <a:t>mikroorganizama</a:t>
          </a:r>
          <a:endParaRPr lang="en-US" dirty="0"/>
        </a:p>
      </dgm:t>
    </dgm:pt>
    <dgm:pt modelId="{D2BEAC9E-8594-4404-8CA4-9699EDD5FCBB}" type="parTrans" cxnId="{C8485917-D068-4D13-BA8E-2151B91786C1}">
      <dgm:prSet/>
      <dgm:spPr/>
      <dgm:t>
        <a:bodyPr/>
        <a:lstStyle/>
        <a:p>
          <a:endParaRPr lang="en-US"/>
        </a:p>
      </dgm:t>
    </dgm:pt>
    <dgm:pt modelId="{475BC890-8639-4798-8AEF-DFF57EFFA25B}" type="sibTrans" cxnId="{C8485917-D068-4D13-BA8E-2151B91786C1}">
      <dgm:prSet/>
      <dgm:spPr/>
      <dgm:t>
        <a:bodyPr/>
        <a:lstStyle/>
        <a:p>
          <a:endParaRPr lang="en-US"/>
        </a:p>
      </dgm:t>
    </dgm:pt>
    <dgm:pt modelId="{A21A0E29-5494-4B5D-BF8D-80D072A43F3F}">
      <dgm:prSet/>
      <dgm:spPr/>
      <dgm:t>
        <a:bodyPr/>
        <a:lstStyle/>
        <a:p>
          <a:r>
            <a:rPr lang="hr-HR" dirty="0"/>
            <a:t>M</a:t>
          </a:r>
          <a:r>
            <a:rPr lang="en-GB" dirty="0" err="1"/>
            <a:t>odulira</a:t>
          </a:r>
          <a:r>
            <a:rPr lang="hr-HR" dirty="0"/>
            <a:t>ju</a:t>
          </a:r>
          <a:r>
            <a:rPr lang="en-GB" dirty="0"/>
            <a:t> </a:t>
          </a:r>
          <a:r>
            <a:rPr lang="en-GB" dirty="0" err="1"/>
            <a:t>upalne</a:t>
          </a:r>
          <a:r>
            <a:rPr lang="en-GB" dirty="0"/>
            <a:t> </a:t>
          </a:r>
          <a:r>
            <a:rPr lang="en-GB" dirty="0" err="1"/>
            <a:t>proces</a:t>
          </a:r>
          <a:r>
            <a:rPr lang="hr-HR" dirty="0"/>
            <a:t>e</a:t>
          </a:r>
          <a:endParaRPr lang="en-US" dirty="0"/>
        </a:p>
      </dgm:t>
    </dgm:pt>
    <dgm:pt modelId="{C153ED7A-FDE5-464B-8ABF-7FB5CFB0D195}" type="parTrans" cxnId="{AB1323F1-8D18-47B2-B093-A5152AA8065A}">
      <dgm:prSet/>
      <dgm:spPr/>
      <dgm:t>
        <a:bodyPr/>
        <a:lstStyle/>
        <a:p>
          <a:endParaRPr lang="en-US"/>
        </a:p>
      </dgm:t>
    </dgm:pt>
    <dgm:pt modelId="{FF1C24FC-D81A-4116-8FF8-77EB35B80F43}" type="sibTrans" cxnId="{AB1323F1-8D18-47B2-B093-A5152AA8065A}">
      <dgm:prSet/>
      <dgm:spPr/>
      <dgm:t>
        <a:bodyPr/>
        <a:lstStyle/>
        <a:p>
          <a:endParaRPr lang="en-US"/>
        </a:p>
      </dgm:t>
    </dgm:pt>
    <dgm:pt modelId="{CD21C0EC-21B2-427E-8CA0-29226AE44217}" type="pres">
      <dgm:prSet presAssocID="{D2713043-712C-418B-8917-64E2DBDD05F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BE7AA6-C311-4173-861A-81220D6B6C35}" type="pres">
      <dgm:prSet presAssocID="{0508C7B5-BE38-4DE9-8DA0-96AD8F5DFB7C}" presName="hierRoot1" presStyleCnt="0"/>
      <dgm:spPr/>
    </dgm:pt>
    <dgm:pt modelId="{FBE0D004-C284-409F-91D0-38D43F012F79}" type="pres">
      <dgm:prSet presAssocID="{0508C7B5-BE38-4DE9-8DA0-96AD8F5DFB7C}" presName="composite" presStyleCnt="0"/>
      <dgm:spPr/>
    </dgm:pt>
    <dgm:pt modelId="{B9A696EB-6A31-4BCE-8BAA-98D994663978}" type="pres">
      <dgm:prSet presAssocID="{0508C7B5-BE38-4DE9-8DA0-96AD8F5DFB7C}" presName="background" presStyleLbl="node0" presStyleIdx="0" presStyleCnt="4"/>
      <dgm:spPr>
        <a:solidFill>
          <a:schemeClr val="accent1">
            <a:lumMod val="75000"/>
          </a:schemeClr>
        </a:solidFill>
      </dgm:spPr>
    </dgm:pt>
    <dgm:pt modelId="{F123D635-1DF3-4E16-918F-BC43BDD64F73}" type="pres">
      <dgm:prSet presAssocID="{0508C7B5-BE38-4DE9-8DA0-96AD8F5DFB7C}" presName="text" presStyleLbl="fgAcc0" presStyleIdx="0" presStyleCnt="4">
        <dgm:presLayoutVars>
          <dgm:chPref val="3"/>
        </dgm:presLayoutVars>
      </dgm:prSet>
      <dgm:spPr/>
    </dgm:pt>
    <dgm:pt modelId="{1896E4B9-C53E-4A0A-803D-F57C9BA6CDB0}" type="pres">
      <dgm:prSet presAssocID="{0508C7B5-BE38-4DE9-8DA0-96AD8F5DFB7C}" presName="hierChild2" presStyleCnt="0"/>
      <dgm:spPr/>
    </dgm:pt>
    <dgm:pt modelId="{16CD0358-318A-4AFD-AE43-528FAC65400E}" type="pres">
      <dgm:prSet presAssocID="{A148106C-7578-4EDF-9CEC-3B2490332555}" presName="hierRoot1" presStyleCnt="0"/>
      <dgm:spPr/>
    </dgm:pt>
    <dgm:pt modelId="{199C8D51-8DE0-40EF-B08D-2121F040AF28}" type="pres">
      <dgm:prSet presAssocID="{A148106C-7578-4EDF-9CEC-3B2490332555}" presName="composite" presStyleCnt="0"/>
      <dgm:spPr/>
    </dgm:pt>
    <dgm:pt modelId="{6EEFAC96-C830-4E06-9F07-223C1BCD6DF8}" type="pres">
      <dgm:prSet presAssocID="{A148106C-7578-4EDF-9CEC-3B2490332555}" presName="background" presStyleLbl="node0" presStyleIdx="1" presStyleCnt="4"/>
      <dgm:spPr>
        <a:solidFill>
          <a:schemeClr val="accent1">
            <a:lumMod val="75000"/>
          </a:schemeClr>
        </a:solidFill>
      </dgm:spPr>
    </dgm:pt>
    <dgm:pt modelId="{6FEFB270-C749-4778-B32D-13A5C596F277}" type="pres">
      <dgm:prSet presAssocID="{A148106C-7578-4EDF-9CEC-3B2490332555}" presName="text" presStyleLbl="fgAcc0" presStyleIdx="1" presStyleCnt="4">
        <dgm:presLayoutVars>
          <dgm:chPref val="3"/>
        </dgm:presLayoutVars>
      </dgm:prSet>
      <dgm:spPr/>
    </dgm:pt>
    <dgm:pt modelId="{B4E5C584-3272-4AFF-992B-DD3AFC021A0A}" type="pres">
      <dgm:prSet presAssocID="{A148106C-7578-4EDF-9CEC-3B2490332555}" presName="hierChild2" presStyleCnt="0"/>
      <dgm:spPr/>
    </dgm:pt>
    <dgm:pt modelId="{6E529D7C-9592-46EC-ABBF-2A4FD5562F5D}" type="pres">
      <dgm:prSet presAssocID="{049B9030-D051-47D5-90FF-D3BDC4A176D0}" presName="hierRoot1" presStyleCnt="0"/>
      <dgm:spPr/>
    </dgm:pt>
    <dgm:pt modelId="{369511EB-7CD3-4F67-919B-01F8A2820C41}" type="pres">
      <dgm:prSet presAssocID="{049B9030-D051-47D5-90FF-D3BDC4A176D0}" presName="composite" presStyleCnt="0"/>
      <dgm:spPr/>
    </dgm:pt>
    <dgm:pt modelId="{DFE51F41-BFFE-468D-93BE-3F50528DEBD7}" type="pres">
      <dgm:prSet presAssocID="{049B9030-D051-47D5-90FF-D3BDC4A176D0}" presName="background" presStyleLbl="node0" presStyleIdx="2" presStyleCnt="4"/>
      <dgm:spPr>
        <a:solidFill>
          <a:schemeClr val="accent1">
            <a:lumMod val="75000"/>
          </a:schemeClr>
        </a:solidFill>
      </dgm:spPr>
    </dgm:pt>
    <dgm:pt modelId="{ACA26EAD-F37B-4B5E-B059-5E44DCC5078C}" type="pres">
      <dgm:prSet presAssocID="{049B9030-D051-47D5-90FF-D3BDC4A176D0}" presName="text" presStyleLbl="fgAcc0" presStyleIdx="2" presStyleCnt="4">
        <dgm:presLayoutVars>
          <dgm:chPref val="3"/>
        </dgm:presLayoutVars>
      </dgm:prSet>
      <dgm:spPr/>
    </dgm:pt>
    <dgm:pt modelId="{86E76C57-4D51-4AC5-95D1-E83568F8A896}" type="pres">
      <dgm:prSet presAssocID="{049B9030-D051-47D5-90FF-D3BDC4A176D0}" presName="hierChild2" presStyleCnt="0"/>
      <dgm:spPr/>
    </dgm:pt>
    <dgm:pt modelId="{4B7BC1EF-D09B-4E2E-8750-8D64A7DE1FFC}" type="pres">
      <dgm:prSet presAssocID="{A21A0E29-5494-4B5D-BF8D-80D072A43F3F}" presName="hierRoot1" presStyleCnt="0"/>
      <dgm:spPr/>
    </dgm:pt>
    <dgm:pt modelId="{B40F48E1-7100-4F4C-BDFB-03FF3C4FAE98}" type="pres">
      <dgm:prSet presAssocID="{A21A0E29-5494-4B5D-BF8D-80D072A43F3F}" presName="composite" presStyleCnt="0"/>
      <dgm:spPr/>
    </dgm:pt>
    <dgm:pt modelId="{94CA9282-A046-4CC5-A290-BDB2D5CF0701}" type="pres">
      <dgm:prSet presAssocID="{A21A0E29-5494-4B5D-BF8D-80D072A43F3F}" presName="background" presStyleLbl="node0" presStyleIdx="3" presStyleCnt="4"/>
      <dgm:spPr>
        <a:solidFill>
          <a:schemeClr val="accent1">
            <a:lumMod val="75000"/>
          </a:schemeClr>
        </a:solidFill>
      </dgm:spPr>
    </dgm:pt>
    <dgm:pt modelId="{BB78D288-40F2-4191-B886-0C93C8B61D0F}" type="pres">
      <dgm:prSet presAssocID="{A21A0E29-5494-4B5D-BF8D-80D072A43F3F}" presName="text" presStyleLbl="fgAcc0" presStyleIdx="3" presStyleCnt="4">
        <dgm:presLayoutVars>
          <dgm:chPref val="3"/>
        </dgm:presLayoutVars>
      </dgm:prSet>
      <dgm:spPr/>
    </dgm:pt>
    <dgm:pt modelId="{27793853-1E15-43E7-8FD4-DC108742AB43}" type="pres">
      <dgm:prSet presAssocID="{A21A0E29-5494-4B5D-BF8D-80D072A43F3F}" presName="hierChild2" presStyleCnt="0"/>
      <dgm:spPr/>
    </dgm:pt>
  </dgm:ptLst>
  <dgm:cxnLst>
    <dgm:cxn modelId="{183BFE01-866E-459D-A1ED-8CF5972A188C}" srcId="{D2713043-712C-418B-8917-64E2DBDD05FE}" destId="{0508C7B5-BE38-4DE9-8DA0-96AD8F5DFB7C}" srcOrd="0" destOrd="0" parTransId="{3E15301B-2E7A-436E-960A-A9A7EEC75B10}" sibTransId="{7924A493-EFED-4200-9596-8F5560912E64}"/>
    <dgm:cxn modelId="{54E35905-A352-4155-BD7C-78580FBEF13D}" type="presOf" srcId="{A148106C-7578-4EDF-9CEC-3B2490332555}" destId="{6FEFB270-C749-4778-B32D-13A5C596F277}" srcOrd="0" destOrd="0" presId="urn:microsoft.com/office/officeart/2005/8/layout/hierarchy1"/>
    <dgm:cxn modelId="{79E66912-3EE7-4239-8233-24751C278BD3}" type="presOf" srcId="{0508C7B5-BE38-4DE9-8DA0-96AD8F5DFB7C}" destId="{F123D635-1DF3-4E16-918F-BC43BDD64F73}" srcOrd="0" destOrd="0" presId="urn:microsoft.com/office/officeart/2005/8/layout/hierarchy1"/>
    <dgm:cxn modelId="{C8485917-D068-4D13-BA8E-2151B91786C1}" srcId="{D2713043-712C-418B-8917-64E2DBDD05FE}" destId="{049B9030-D051-47D5-90FF-D3BDC4A176D0}" srcOrd="2" destOrd="0" parTransId="{D2BEAC9E-8594-4404-8CA4-9699EDD5FCBB}" sibTransId="{475BC890-8639-4798-8AEF-DFF57EFFA25B}"/>
    <dgm:cxn modelId="{AE7A1F1A-B9B8-4159-B257-90CB92430DF0}" srcId="{D2713043-712C-418B-8917-64E2DBDD05FE}" destId="{A148106C-7578-4EDF-9CEC-3B2490332555}" srcOrd="1" destOrd="0" parTransId="{D0883371-4D4C-415B-9CBB-F62F8E86CBAA}" sibTransId="{29E2406B-0423-44D5-910E-C768AAE605BF}"/>
    <dgm:cxn modelId="{C837383B-09BE-468E-89E9-AB260382D779}" type="presOf" srcId="{D2713043-712C-418B-8917-64E2DBDD05FE}" destId="{CD21C0EC-21B2-427E-8CA0-29226AE44217}" srcOrd="0" destOrd="0" presId="urn:microsoft.com/office/officeart/2005/8/layout/hierarchy1"/>
    <dgm:cxn modelId="{8278B0AB-AF3B-4B62-B0E6-626CD7032D65}" type="presOf" srcId="{049B9030-D051-47D5-90FF-D3BDC4A176D0}" destId="{ACA26EAD-F37B-4B5E-B059-5E44DCC5078C}" srcOrd="0" destOrd="0" presId="urn:microsoft.com/office/officeart/2005/8/layout/hierarchy1"/>
    <dgm:cxn modelId="{AB1323F1-8D18-47B2-B093-A5152AA8065A}" srcId="{D2713043-712C-418B-8917-64E2DBDD05FE}" destId="{A21A0E29-5494-4B5D-BF8D-80D072A43F3F}" srcOrd="3" destOrd="0" parTransId="{C153ED7A-FDE5-464B-8ABF-7FB5CFB0D195}" sibTransId="{FF1C24FC-D81A-4116-8FF8-77EB35B80F43}"/>
    <dgm:cxn modelId="{DCCCA9FC-052B-4511-844C-237C6BE3A08F}" type="presOf" srcId="{A21A0E29-5494-4B5D-BF8D-80D072A43F3F}" destId="{BB78D288-40F2-4191-B886-0C93C8B61D0F}" srcOrd="0" destOrd="0" presId="urn:microsoft.com/office/officeart/2005/8/layout/hierarchy1"/>
    <dgm:cxn modelId="{5B13780A-A106-4F97-9CF8-086B1BDCD475}" type="presParOf" srcId="{CD21C0EC-21B2-427E-8CA0-29226AE44217}" destId="{57BE7AA6-C311-4173-861A-81220D6B6C35}" srcOrd="0" destOrd="0" presId="urn:microsoft.com/office/officeart/2005/8/layout/hierarchy1"/>
    <dgm:cxn modelId="{A7992ED3-C1B6-4F5B-84DC-1EFC9388A46C}" type="presParOf" srcId="{57BE7AA6-C311-4173-861A-81220D6B6C35}" destId="{FBE0D004-C284-409F-91D0-38D43F012F79}" srcOrd="0" destOrd="0" presId="urn:microsoft.com/office/officeart/2005/8/layout/hierarchy1"/>
    <dgm:cxn modelId="{1541EC9D-E449-41D0-85D0-36BD93F1DDFA}" type="presParOf" srcId="{FBE0D004-C284-409F-91D0-38D43F012F79}" destId="{B9A696EB-6A31-4BCE-8BAA-98D994663978}" srcOrd="0" destOrd="0" presId="urn:microsoft.com/office/officeart/2005/8/layout/hierarchy1"/>
    <dgm:cxn modelId="{03F2819F-A7F1-4D36-A98E-DDD6304A492D}" type="presParOf" srcId="{FBE0D004-C284-409F-91D0-38D43F012F79}" destId="{F123D635-1DF3-4E16-918F-BC43BDD64F73}" srcOrd="1" destOrd="0" presId="urn:microsoft.com/office/officeart/2005/8/layout/hierarchy1"/>
    <dgm:cxn modelId="{4CDDB2CF-88E6-410D-A1B5-24DBEAC93C55}" type="presParOf" srcId="{57BE7AA6-C311-4173-861A-81220D6B6C35}" destId="{1896E4B9-C53E-4A0A-803D-F57C9BA6CDB0}" srcOrd="1" destOrd="0" presId="urn:microsoft.com/office/officeart/2005/8/layout/hierarchy1"/>
    <dgm:cxn modelId="{46BCAF96-0E03-40E5-9FD2-0D53486A98FC}" type="presParOf" srcId="{CD21C0EC-21B2-427E-8CA0-29226AE44217}" destId="{16CD0358-318A-4AFD-AE43-528FAC65400E}" srcOrd="1" destOrd="0" presId="urn:microsoft.com/office/officeart/2005/8/layout/hierarchy1"/>
    <dgm:cxn modelId="{CD4DC70A-60A4-4C4B-9832-9A034C07722C}" type="presParOf" srcId="{16CD0358-318A-4AFD-AE43-528FAC65400E}" destId="{199C8D51-8DE0-40EF-B08D-2121F040AF28}" srcOrd="0" destOrd="0" presId="urn:microsoft.com/office/officeart/2005/8/layout/hierarchy1"/>
    <dgm:cxn modelId="{11B357D2-EE6F-4F71-833B-90FA4EC4A8C4}" type="presParOf" srcId="{199C8D51-8DE0-40EF-B08D-2121F040AF28}" destId="{6EEFAC96-C830-4E06-9F07-223C1BCD6DF8}" srcOrd="0" destOrd="0" presId="urn:microsoft.com/office/officeart/2005/8/layout/hierarchy1"/>
    <dgm:cxn modelId="{C4546F2C-3626-4DD1-AAC8-DC61DC892560}" type="presParOf" srcId="{199C8D51-8DE0-40EF-B08D-2121F040AF28}" destId="{6FEFB270-C749-4778-B32D-13A5C596F277}" srcOrd="1" destOrd="0" presId="urn:microsoft.com/office/officeart/2005/8/layout/hierarchy1"/>
    <dgm:cxn modelId="{7EF85FC2-1978-4CFC-9F70-0DDBEB4F47EA}" type="presParOf" srcId="{16CD0358-318A-4AFD-AE43-528FAC65400E}" destId="{B4E5C584-3272-4AFF-992B-DD3AFC021A0A}" srcOrd="1" destOrd="0" presId="urn:microsoft.com/office/officeart/2005/8/layout/hierarchy1"/>
    <dgm:cxn modelId="{98805373-89AD-4C0D-B50B-3E5DD0300125}" type="presParOf" srcId="{CD21C0EC-21B2-427E-8CA0-29226AE44217}" destId="{6E529D7C-9592-46EC-ABBF-2A4FD5562F5D}" srcOrd="2" destOrd="0" presId="urn:microsoft.com/office/officeart/2005/8/layout/hierarchy1"/>
    <dgm:cxn modelId="{68B72415-E114-49F3-83F0-E0B3B32BCBBD}" type="presParOf" srcId="{6E529D7C-9592-46EC-ABBF-2A4FD5562F5D}" destId="{369511EB-7CD3-4F67-919B-01F8A2820C41}" srcOrd="0" destOrd="0" presId="urn:microsoft.com/office/officeart/2005/8/layout/hierarchy1"/>
    <dgm:cxn modelId="{8D60A5CB-A6FC-43E9-8522-4408BF60A30A}" type="presParOf" srcId="{369511EB-7CD3-4F67-919B-01F8A2820C41}" destId="{DFE51F41-BFFE-468D-93BE-3F50528DEBD7}" srcOrd="0" destOrd="0" presId="urn:microsoft.com/office/officeart/2005/8/layout/hierarchy1"/>
    <dgm:cxn modelId="{6E4059F5-005D-419F-BA2A-D75E0D2E15C6}" type="presParOf" srcId="{369511EB-7CD3-4F67-919B-01F8A2820C41}" destId="{ACA26EAD-F37B-4B5E-B059-5E44DCC5078C}" srcOrd="1" destOrd="0" presId="urn:microsoft.com/office/officeart/2005/8/layout/hierarchy1"/>
    <dgm:cxn modelId="{1574BA48-A129-4E7E-8804-F634AFC49B08}" type="presParOf" srcId="{6E529D7C-9592-46EC-ABBF-2A4FD5562F5D}" destId="{86E76C57-4D51-4AC5-95D1-E83568F8A896}" srcOrd="1" destOrd="0" presId="urn:microsoft.com/office/officeart/2005/8/layout/hierarchy1"/>
    <dgm:cxn modelId="{E0C7DD00-0B03-43DA-B9CC-A6530177F61E}" type="presParOf" srcId="{CD21C0EC-21B2-427E-8CA0-29226AE44217}" destId="{4B7BC1EF-D09B-4E2E-8750-8D64A7DE1FFC}" srcOrd="3" destOrd="0" presId="urn:microsoft.com/office/officeart/2005/8/layout/hierarchy1"/>
    <dgm:cxn modelId="{E304BD56-D1A5-4D41-B852-FD24FFE70D91}" type="presParOf" srcId="{4B7BC1EF-D09B-4E2E-8750-8D64A7DE1FFC}" destId="{B40F48E1-7100-4F4C-BDFB-03FF3C4FAE98}" srcOrd="0" destOrd="0" presId="urn:microsoft.com/office/officeart/2005/8/layout/hierarchy1"/>
    <dgm:cxn modelId="{29366EBB-ED38-4082-96C1-28D96937DED9}" type="presParOf" srcId="{B40F48E1-7100-4F4C-BDFB-03FF3C4FAE98}" destId="{94CA9282-A046-4CC5-A290-BDB2D5CF0701}" srcOrd="0" destOrd="0" presId="urn:microsoft.com/office/officeart/2005/8/layout/hierarchy1"/>
    <dgm:cxn modelId="{C493BB1C-4B30-40D4-B57A-B28FB59CDB19}" type="presParOf" srcId="{B40F48E1-7100-4F4C-BDFB-03FF3C4FAE98}" destId="{BB78D288-40F2-4191-B886-0C93C8B61D0F}" srcOrd="1" destOrd="0" presId="urn:microsoft.com/office/officeart/2005/8/layout/hierarchy1"/>
    <dgm:cxn modelId="{3E02836B-7FA3-4A8B-A4BB-967DFCDC040B}" type="presParOf" srcId="{4B7BC1EF-D09B-4E2E-8750-8D64A7DE1FFC}" destId="{27793853-1E15-43E7-8FD4-DC108742AB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713043-712C-418B-8917-64E2DBDD05F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08C7B5-BE38-4DE9-8DA0-96AD8F5DFB7C}">
      <dgm:prSet/>
      <dgm:spPr/>
      <dgm:t>
        <a:bodyPr/>
        <a:lstStyle/>
        <a:p>
          <a:r>
            <a:rPr lang="en-GB" dirty="0" err="1"/>
            <a:t>Pomažu</a:t>
          </a:r>
          <a:r>
            <a:rPr lang="en-GB" dirty="0"/>
            <a:t> u </a:t>
          </a:r>
          <a:r>
            <a:rPr lang="en-GB" dirty="0" err="1"/>
            <a:t>prevenciji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liječenju</a:t>
          </a:r>
          <a:r>
            <a:rPr lang="en-GB" dirty="0"/>
            <a:t> </a:t>
          </a:r>
          <a:r>
            <a:rPr lang="en-GB" dirty="0" err="1"/>
            <a:t>različitih</a:t>
          </a:r>
          <a:r>
            <a:rPr lang="en-GB" dirty="0"/>
            <a:t> </a:t>
          </a:r>
          <a:r>
            <a:rPr lang="en-GB" dirty="0" err="1"/>
            <a:t>gastrointestinalnih</a:t>
          </a:r>
          <a:r>
            <a:rPr lang="en-GB" dirty="0"/>
            <a:t>  </a:t>
          </a:r>
          <a:r>
            <a:rPr lang="en-GB" dirty="0" err="1"/>
            <a:t>poremećaja</a:t>
          </a:r>
          <a:endParaRPr lang="en-US" dirty="0"/>
        </a:p>
      </dgm:t>
    </dgm:pt>
    <dgm:pt modelId="{3E15301B-2E7A-436E-960A-A9A7EEC75B10}" type="parTrans" cxnId="{183BFE01-866E-459D-A1ED-8CF5972A188C}">
      <dgm:prSet/>
      <dgm:spPr/>
      <dgm:t>
        <a:bodyPr/>
        <a:lstStyle/>
        <a:p>
          <a:endParaRPr lang="en-US"/>
        </a:p>
      </dgm:t>
    </dgm:pt>
    <dgm:pt modelId="{7924A493-EFED-4200-9596-8F5560912E64}" type="sibTrans" cxnId="{183BFE01-866E-459D-A1ED-8CF5972A188C}">
      <dgm:prSet/>
      <dgm:spPr/>
      <dgm:t>
        <a:bodyPr/>
        <a:lstStyle/>
        <a:p>
          <a:endParaRPr lang="en-US"/>
        </a:p>
      </dgm:t>
    </dgm:pt>
    <dgm:pt modelId="{A148106C-7578-4EDF-9CEC-3B2490332555}">
      <dgm:prSet/>
      <dgm:spPr/>
      <dgm:t>
        <a:bodyPr/>
        <a:lstStyle/>
        <a:p>
          <a:r>
            <a:rPr lang="en-GB" dirty="0" err="1"/>
            <a:t>Pomažu</a:t>
          </a:r>
          <a:r>
            <a:rPr lang="en-GB" dirty="0"/>
            <a:t> u </a:t>
          </a:r>
          <a:r>
            <a:rPr lang="en-GB" dirty="0" err="1"/>
            <a:t>prevenciji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liječenju</a:t>
          </a:r>
          <a:r>
            <a:rPr lang="en-GB" dirty="0"/>
            <a:t> </a:t>
          </a:r>
          <a:r>
            <a:rPr lang="en-GB" dirty="0" err="1"/>
            <a:t>različitih</a:t>
          </a:r>
          <a:r>
            <a:rPr lang="en-GB" dirty="0"/>
            <a:t>  </a:t>
          </a:r>
          <a:r>
            <a:rPr lang="en-GB" dirty="0" err="1"/>
            <a:t>urogenitalnih</a:t>
          </a:r>
          <a:r>
            <a:rPr lang="en-GB" dirty="0"/>
            <a:t> </a:t>
          </a:r>
          <a:r>
            <a:rPr lang="en-GB" dirty="0" err="1"/>
            <a:t>poremećaja</a:t>
          </a:r>
          <a:endParaRPr lang="en-US" dirty="0"/>
        </a:p>
      </dgm:t>
    </dgm:pt>
    <dgm:pt modelId="{D0883371-4D4C-415B-9CBB-F62F8E86CBAA}" type="parTrans" cxnId="{AE7A1F1A-B9B8-4159-B257-90CB92430DF0}">
      <dgm:prSet/>
      <dgm:spPr/>
      <dgm:t>
        <a:bodyPr/>
        <a:lstStyle/>
        <a:p>
          <a:endParaRPr lang="en-US"/>
        </a:p>
      </dgm:t>
    </dgm:pt>
    <dgm:pt modelId="{29E2406B-0423-44D5-910E-C768AAE605BF}" type="sibTrans" cxnId="{AE7A1F1A-B9B8-4159-B257-90CB92430DF0}">
      <dgm:prSet/>
      <dgm:spPr/>
      <dgm:t>
        <a:bodyPr/>
        <a:lstStyle/>
        <a:p>
          <a:endParaRPr lang="en-US"/>
        </a:p>
      </dgm:t>
    </dgm:pt>
    <dgm:pt modelId="{049B9030-D051-47D5-90FF-D3BDC4A176D0}">
      <dgm:prSet/>
      <dgm:spPr/>
      <dgm:t>
        <a:bodyPr/>
        <a:lstStyle/>
        <a:p>
          <a:r>
            <a:rPr lang="hr-HR" dirty="0"/>
            <a:t>P</a:t>
          </a:r>
          <a:r>
            <a:rPr lang="en-GB" dirty="0" err="1"/>
            <a:t>oboljša</a:t>
          </a:r>
          <a:r>
            <a:rPr lang="hr-HR" dirty="0" err="1"/>
            <a:t>vaju</a:t>
          </a:r>
          <a:r>
            <a:rPr lang="en-GB" dirty="0"/>
            <a:t> </a:t>
          </a:r>
          <a:r>
            <a:rPr lang="en-GB" dirty="0" err="1"/>
            <a:t>apsorpcij</a:t>
          </a:r>
          <a:r>
            <a:rPr lang="hr-HR" dirty="0"/>
            <a:t>u</a:t>
          </a:r>
          <a:r>
            <a:rPr lang="en-GB" dirty="0"/>
            <a:t> </a:t>
          </a:r>
          <a:r>
            <a:rPr lang="en-GB" dirty="0" err="1"/>
            <a:t>hranjivih</a:t>
          </a:r>
          <a:r>
            <a:rPr lang="en-GB" dirty="0"/>
            <a:t> </a:t>
          </a:r>
          <a:r>
            <a:rPr lang="en-GB" dirty="0" err="1"/>
            <a:t>tvari</a:t>
          </a:r>
          <a:endParaRPr lang="en-US" dirty="0"/>
        </a:p>
      </dgm:t>
    </dgm:pt>
    <dgm:pt modelId="{D2BEAC9E-8594-4404-8CA4-9699EDD5FCBB}" type="parTrans" cxnId="{C8485917-D068-4D13-BA8E-2151B91786C1}">
      <dgm:prSet/>
      <dgm:spPr/>
      <dgm:t>
        <a:bodyPr/>
        <a:lstStyle/>
        <a:p>
          <a:endParaRPr lang="en-US"/>
        </a:p>
      </dgm:t>
    </dgm:pt>
    <dgm:pt modelId="{475BC890-8639-4798-8AEF-DFF57EFFA25B}" type="sibTrans" cxnId="{C8485917-D068-4D13-BA8E-2151B91786C1}">
      <dgm:prSet/>
      <dgm:spPr/>
      <dgm:t>
        <a:bodyPr/>
        <a:lstStyle/>
        <a:p>
          <a:endParaRPr lang="en-US"/>
        </a:p>
      </dgm:t>
    </dgm:pt>
    <dgm:pt modelId="{CD21C0EC-21B2-427E-8CA0-29226AE44217}" type="pres">
      <dgm:prSet presAssocID="{D2713043-712C-418B-8917-64E2DBDD05F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BE7AA6-C311-4173-861A-81220D6B6C35}" type="pres">
      <dgm:prSet presAssocID="{0508C7B5-BE38-4DE9-8DA0-96AD8F5DFB7C}" presName="hierRoot1" presStyleCnt="0"/>
      <dgm:spPr/>
    </dgm:pt>
    <dgm:pt modelId="{FBE0D004-C284-409F-91D0-38D43F012F79}" type="pres">
      <dgm:prSet presAssocID="{0508C7B5-BE38-4DE9-8DA0-96AD8F5DFB7C}" presName="composite" presStyleCnt="0"/>
      <dgm:spPr/>
    </dgm:pt>
    <dgm:pt modelId="{B9A696EB-6A31-4BCE-8BAA-98D994663978}" type="pres">
      <dgm:prSet presAssocID="{0508C7B5-BE38-4DE9-8DA0-96AD8F5DFB7C}" presName="background" presStyleLbl="node0" presStyleIdx="0" presStyleCnt="3"/>
      <dgm:spPr>
        <a:solidFill>
          <a:schemeClr val="accent1">
            <a:lumMod val="75000"/>
          </a:schemeClr>
        </a:solidFill>
      </dgm:spPr>
    </dgm:pt>
    <dgm:pt modelId="{F123D635-1DF3-4E16-918F-BC43BDD64F73}" type="pres">
      <dgm:prSet presAssocID="{0508C7B5-BE38-4DE9-8DA0-96AD8F5DFB7C}" presName="text" presStyleLbl="fgAcc0" presStyleIdx="0" presStyleCnt="3">
        <dgm:presLayoutVars>
          <dgm:chPref val="3"/>
        </dgm:presLayoutVars>
      </dgm:prSet>
      <dgm:spPr/>
    </dgm:pt>
    <dgm:pt modelId="{1896E4B9-C53E-4A0A-803D-F57C9BA6CDB0}" type="pres">
      <dgm:prSet presAssocID="{0508C7B5-BE38-4DE9-8DA0-96AD8F5DFB7C}" presName="hierChild2" presStyleCnt="0"/>
      <dgm:spPr/>
    </dgm:pt>
    <dgm:pt modelId="{16CD0358-318A-4AFD-AE43-528FAC65400E}" type="pres">
      <dgm:prSet presAssocID="{A148106C-7578-4EDF-9CEC-3B2490332555}" presName="hierRoot1" presStyleCnt="0"/>
      <dgm:spPr/>
    </dgm:pt>
    <dgm:pt modelId="{199C8D51-8DE0-40EF-B08D-2121F040AF28}" type="pres">
      <dgm:prSet presAssocID="{A148106C-7578-4EDF-9CEC-3B2490332555}" presName="composite" presStyleCnt="0"/>
      <dgm:spPr/>
    </dgm:pt>
    <dgm:pt modelId="{6EEFAC96-C830-4E06-9F07-223C1BCD6DF8}" type="pres">
      <dgm:prSet presAssocID="{A148106C-7578-4EDF-9CEC-3B2490332555}" presName="background" presStyleLbl="node0" presStyleIdx="1" presStyleCnt="3"/>
      <dgm:spPr>
        <a:solidFill>
          <a:schemeClr val="accent1">
            <a:lumMod val="75000"/>
          </a:schemeClr>
        </a:solidFill>
      </dgm:spPr>
    </dgm:pt>
    <dgm:pt modelId="{6FEFB270-C749-4778-B32D-13A5C596F277}" type="pres">
      <dgm:prSet presAssocID="{A148106C-7578-4EDF-9CEC-3B2490332555}" presName="text" presStyleLbl="fgAcc0" presStyleIdx="1" presStyleCnt="3">
        <dgm:presLayoutVars>
          <dgm:chPref val="3"/>
        </dgm:presLayoutVars>
      </dgm:prSet>
      <dgm:spPr/>
    </dgm:pt>
    <dgm:pt modelId="{B4E5C584-3272-4AFF-992B-DD3AFC021A0A}" type="pres">
      <dgm:prSet presAssocID="{A148106C-7578-4EDF-9CEC-3B2490332555}" presName="hierChild2" presStyleCnt="0"/>
      <dgm:spPr/>
    </dgm:pt>
    <dgm:pt modelId="{6E529D7C-9592-46EC-ABBF-2A4FD5562F5D}" type="pres">
      <dgm:prSet presAssocID="{049B9030-D051-47D5-90FF-D3BDC4A176D0}" presName="hierRoot1" presStyleCnt="0"/>
      <dgm:spPr/>
    </dgm:pt>
    <dgm:pt modelId="{369511EB-7CD3-4F67-919B-01F8A2820C41}" type="pres">
      <dgm:prSet presAssocID="{049B9030-D051-47D5-90FF-D3BDC4A176D0}" presName="composite" presStyleCnt="0"/>
      <dgm:spPr/>
    </dgm:pt>
    <dgm:pt modelId="{DFE51F41-BFFE-468D-93BE-3F50528DEBD7}" type="pres">
      <dgm:prSet presAssocID="{049B9030-D051-47D5-90FF-D3BDC4A176D0}" presName="background" presStyleLbl="node0" presStyleIdx="2" presStyleCnt="3"/>
      <dgm:spPr>
        <a:solidFill>
          <a:schemeClr val="accent1">
            <a:lumMod val="75000"/>
          </a:schemeClr>
        </a:solidFill>
      </dgm:spPr>
    </dgm:pt>
    <dgm:pt modelId="{ACA26EAD-F37B-4B5E-B059-5E44DCC5078C}" type="pres">
      <dgm:prSet presAssocID="{049B9030-D051-47D5-90FF-D3BDC4A176D0}" presName="text" presStyleLbl="fgAcc0" presStyleIdx="2" presStyleCnt="3">
        <dgm:presLayoutVars>
          <dgm:chPref val="3"/>
        </dgm:presLayoutVars>
      </dgm:prSet>
      <dgm:spPr/>
    </dgm:pt>
    <dgm:pt modelId="{86E76C57-4D51-4AC5-95D1-E83568F8A896}" type="pres">
      <dgm:prSet presAssocID="{049B9030-D051-47D5-90FF-D3BDC4A176D0}" presName="hierChild2" presStyleCnt="0"/>
      <dgm:spPr/>
    </dgm:pt>
  </dgm:ptLst>
  <dgm:cxnLst>
    <dgm:cxn modelId="{183BFE01-866E-459D-A1ED-8CF5972A188C}" srcId="{D2713043-712C-418B-8917-64E2DBDD05FE}" destId="{0508C7B5-BE38-4DE9-8DA0-96AD8F5DFB7C}" srcOrd="0" destOrd="0" parTransId="{3E15301B-2E7A-436E-960A-A9A7EEC75B10}" sibTransId="{7924A493-EFED-4200-9596-8F5560912E64}"/>
    <dgm:cxn modelId="{54E35905-A352-4155-BD7C-78580FBEF13D}" type="presOf" srcId="{A148106C-7578-4EDF-9CEC-3B2490332555}" destId="{6FEFB270-C749-4778-B32D-13A5C596F277}" srcOrd="0" destOrd="0" presId="urn:microsoft.com/office/officeart/2005/8/layout/hierarchy1"/>
    <dgm:cxn modelId="{79E66912-3EE7-4239-8233-24751C278BD3}" type="presOf" srcId="{0508C7B5-BE38-4DE9-8DA0-96AD8F5DFB7C}" destId="{F123D635-1DF3-4E16-918F-BC43BDD64F73}" srcOrd="0" destOrd="0" presId="urn:microsoft.com/office/officeart/2005/8/layout/hierarchy1"/>
    <dgm:cxn modelId="{C8485917-D068-4D13-BA8E-2151B91786C1}" srcId="{D2713043-712C-418B-8917-64E2DBDD05FE}" destId="{049B9030-D051-47D5-90FF-D3BDC4A176D0}" srcOrd="2" destOrd="0" parTransId="{D2BEAC9E-8594-4404-8CA4-9699EDD5FCBB}" sibTransId="{475BC890-8639-4798-8AEF-DFF57EFFA25B}"/>
    <dgm:cxn modelId="{AE7A1F1A-B9B8-4159-B257-90CB92430DF0}" srcId="{D2713043-712C-418B-8917-64E2DBDD05FE}" destId="{A148106C-7578-4EDF-9CEC-3B2490332555}" srcOrd="1" destOrd="0" parTransId="{D0883371-4D4C-415B-9CBB-F62F8E86CBAA}" sibTransId="{29E2406B-0423-44D5-910E-C768AAE605BF}"/>
    <dgm:cxn modelId="{C837383B-09BE-468E-89E9-AB260382D779}" type="presOf" srcId="{D2713043-712C-418B-8917-64E2DBDD05FE}" destId="{CD21C0EC-21B2-427E-8CA0-29226AE44217}" srcOrd="0" destOrd="0" presId="urn:microsoft.com/office/officeart/2005/8/layout/hierarchy1"/>
    <dgm:cxn modelId="{8278B0AB-AF3B-4B62-B0E6-626CD7032D65}" type="presOf" srcId="{049B9030-D051-47D5-90FF-D3BDC4A176D0}" destId="{ACA26EAD-F37B-4B5E-B059-5E44DCC5078C}" srcOrd="0" destOrd="0" presId="urn:microsoft.com/office/officeart/2005/8/layout/hierarchy1"/>
    <dgm:cxn modelId="{5B13780A-A106-4F97-9CF8-086B1BDCD475}" type="presParOf" srcId="{CD21C0EC-21B2-427E-8CA0-29226AE44217}" destId="{57BE7AA6-C311-4173-861A-81220D6B6C35}" srcOrd="0" destOrd="0" presId="urn:microsoft.com/office/officeart/2005/8/layout/hierarchy1"/>
    <dgm:cxn modelId="{A7992ED3-C1B6-4F5B-84DC-1EFC9388A46C}" type="presParOf" srcId="{57BE7AA6-C311-4173-861A-81220D6B6C35}" destId="{FBE0D004-C284-409F-91D0-38D43F012F79}" srcOrd="0" destOrd="0" presId="urn:microsoft.com/office/officeart/2005/8/layout/hierarchy1"/>
    <dgm:cxn modelId="{1541EC9D-E449-41D0-85D0-36BD93F1DDFA}" type="presParOf" srcId="{FBE0D004-C284-409F-91D0-38D43F012F79}" destId="{B9A696EB-6A31-4BCE-8BAA-98D994663978}" srcOrd="0" destOrd="0" presId="urn:microsoft.com/office/officeart/2005/8/layout/hierarchy1"/>
    <dgm:cxn modelId="{03F2819F-A7F1-4D36-A98E-DDD6304A492D}" type="presParOf" srcId="{FBE0D004-C284-409F-91D0-38D43F012F79}" destId="{F123D635-1DF3-4E16-918F-BC43BDD64F73}" srcOrd="1" destOrd="0" presId="urn:microsoft.com/office/officeart/2005/8/layout/hierarchy1"/>
    <dgm:cxn modelId="{4CDDB2CF-88E6-410D-A1B5-24DBEAC93C55}" type="presParOf" srcId="{57BE7AA6-C311-4173-861A-81220D6B6C35}" destId="{1896E4B9-C53E-4A0A-803D-F57C9BA6CDB0}" srcOrd="1" destOrd="0" presId="urn:microsoft.com/office/officeart/2005/8/layout/hierarchy1"/>
    <dgm:cxn modelId="{46BCAF96-0E03-40E5-9FD2-0D53486A98FC}" type="presParOf" srcId="{CD21C0EC-21B2-427E-8CA0-29226AE44217}" destId="{16CD0358-318A-4AFD-AE43-528FAC65400E}" srcOrd="1" destOrd="0" presId="urn:microsoft.com/office/officeart/2005/8/layout/hierarchy1"/>
    <dgm:cxn modelId="{CD4DC70A-60A4-4C4B-9832-9A034C07722C}" type="presParOf" srcId="{16CD0358-318A-4AFD-AE43-528FAC65400E}" destId="{199C8D51-8DE0-40EF-B08D-2121F040AF28}" srcOrd="0" destOrd="0" presId="urn:microsoft.com/office/officeart/2005/8/layout/hierarchy1"/>
    <dgm:cxn modelId="{11B357D2-EE6F-4F71-833B-90FA4EC4A8C4}" type="presParOf" srcId="{199C8D51-8DE0-40EF-B08D-2121F040AF28}" destId="{6EEFAC96-C830-4E06-9F07-223C1BCD6DF8}" srcOrd="0" destOrd="0" presId="urn:microsoft.com/office/officeart/2005/8/layout/hierarchy1"/>
    <dgm:cxn modelId="{C4546F2C-3626-4DD1-AAC8-DC61DC892560}" type="presParOf" srcId="{199C8D51-8DE0-40EF-B08D-2121F040AF28}" destId="{6FEFB270-C749-4778-B32D-13A5C596F277}" srcOrd="1" destOrd="0" presId="urn:microsoft.com/office/officeart/2005/8/layout/hierarchy1"/>
    <dgm:cxn modelId="{7EF85FC2-1978-4CFC-9F70-0DDBEB4F47EA}" type="presParOf" srcId="{16CD0358-318A-4AFD-AE43-528FAC65400E}" destId="{B4E5C584-3272-4AFF-992B-DD3AFC021A0A}" srcOrd="1" destOrd="0" presId="urn:microsoft.com/office/officeart/2005/8/layout/hierarchy1"/>
    <dgm:cxn modelId="{98805373-89AD-4C0D-B50B-3E5DD0300125}" type="presParOf" srcId="{CD21C0EC-21B2-427E-8CA0-29226AE44217}" destId="{6E529D7C-9592-46EC-ABBF-2A4FD5562F5D}" srcOrd="2" destOrd="0" presId="urn:microsoft.com/office/officeart/2005/8/layout/hierarchy1"/>
    <dgm:cxn modelId="{68B72415-E114-49F3-83F0-E0B3B32BCBBD}" type="presParOf" srcId="{6E529D7C-9592-46EC-ABBF-2A4FD5562F5D}" destId="{369511EB-7CD3-4F67-919B-01F8A2820C41}" srcOrd="0" destOrd="0" presId="urn:microsoft.com/office/officeart/2005/8/layout/hierarchy1"/>
    <dgm:cxn modelId="{8D60A5CB-A6FC-43E9-8522-4408BF60A30A}" type="presParOf" srcId="{369511EB-7CD3-4F67-919B-01F8A2820C41}" destId="{DFE51F41-BFFE-468D-93BE-3F50528DEBD7}" srcOrd="0" destOrd="0" presId="urn:microsoft.com/office/officeart/2005/8/layout/hierarchy1"/>
    <dgm:cxn modelId="{6E4059F5-005D-419F-BA2A-D75E0D2E15C6}" type="presParOf" srcId="{369511EB-7CD3-4F67-919B-01F8A2820C41}" destId="{ACA26EAD-F37B-4B5E-B059-5E44DCC5078C}" srcOrd="1" destOrd="0" presId="urn:microsoft.com/office/officeart/2005/8/layout/hierarchy1"/>
    <dgm:cxn modelId="{1574BA48-A129-4E7E-8804-F634AFC49B08}" type="presParOf" srcId="{6E529D7C-9592-46EC-ABBF-2A4FD5562F5D}" destId="{86E76C57-4D51-4AC5-95D1-E83568F8A89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0A6EEF-2E39-4125-950F-071E40771C54}" type="doc">
      <dgm:prSet loTypeId="urn:microsoft.com/office/officeart/2005/8/layout/orgChart1" loCatId="hierarchy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4F968A5-0E21-468A-B4D6-B2F7D2A4E9A5}">
      <dgm:prSet custT="1"/>
      <dgm:spPr>
        <a:solidFill>
          <a:schemeClr val="bg1"/>
        </a:solidFill>
      </dgm:spPr>
      <dgm:t>
        <a:bodyPr/>
        <a:lstStyle/>
        <a:p>
          <a:r>
            <a:rPr lang="en-GB" sz="2400" b="1" dirty="0" err="1">
              <a:solidFill>
                <a:schemeClr val="tx1"/>
              </a:solidFill>
            </a:rPr>
            <a:t>Utjecaj</a:t>
          </a:r>
          <a:r>
            <a:rPr lang="en-GB" sz="2400" b="1" dirty="0">
              <a:solidFill>
                <a:schemeClr val="tx1"/>
              </a:solidFill>
            </a:rPr>
            <a:t> </a:t>
          </a:r>
          <a:r>
            <a:rPr lang="en-GB" sz="2400" b="1" dirty="0" err="1">
              <a:solidFill>
                <a:schemeClr val="tx1"/>
              </a:solidFill>
            </a:rPr>
            <a:t>na</a:t>
          </a:r>
          <a:r>
            <a:rPr lang="en-GB" sz="2400" b="1" dirty="0">
              <a:solidFill>
                <a:schemeClr val="tx1"/>
              </a:solidFill>
            </a:rPr>
            <a:t> </a:t>
          </a:r>
          <a:r>
            <a:rPr lang="en-GB" sz="2400" b="1" dirty="0" err="1">
              <a:solidFill>
                <a:schemeClr val="tx1"/>
              </a:solidFill>
            </a:rPr>
            <a:t>mikrobiom</a:t>
          </a:r>
          <a:r>
            <a:rPr lang="hr-HR" sz="2400" b="1" dirty="0">
              <a:solidFill>
                <a:schemeClr val="tx1"/>
              </a:solidFill>
            </a:rPr>
            <a:t>:</a:t>
          </a:r>
          <a:r>
            <a:rPr lang="en-GB" sz="2400" dirty="0"/>
            <a:t>: </a:t>
          </a:r>
          <a:r>
            <a:rPr lang="en-GB" sz="2400" dirty="0" err="1">
              <a:solidFill>
                <a:schemeClr val="tx1"/>
              </a:solidFill>
            </a:rPr>
            <a:t>Probiotici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pomažu</a:t>
          </a:r>
          <a:r>
            <a:rPr lang="en-GB" sz="2400" dirty="0">
              <a:solidFill>
                <a:schemeClr val="tx1"/>
              </a:solidFill>
            </a:rPr>
            <a:t> u </a:t>
          </a:r>
          <a:r>
            <a:rPr lang="en-GB" sz="2400" dirty="0" err="1">
              <a:solidFill>
                <a:schemeClr val="tx1"/>
              </a:solidFill>
            </a:rPr>
            <a:t>povećanju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kolonizacijske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otpornosti</a:t>
          </a:r>
          <a:r>
            <a:rPr lang="en-GB" sz="2400" dirty="0">
              <a:solidFill>
                <a:schemeClr val="tx1"/>
              </a:solidFill>
            </a:rPr>
            <a:t>, </a:t>
          </a:r>
          <a:r>
            <a:rPr lang="en-GB" sz="2400" dirty="0" err="1">
              <a:solidFill>
                <a:schemeClr val="tx1"/>
              </a:solidFill>
            </a:rPr>
            <a:t>inhibiciji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patogenih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bakterija</a:t>
          </a:r>
          <a:r>
            <a:rPr lang="en-GB" sz="2400" dirty="0">
              <a:solidFill>
                <a:schemeClr val="tx1"/>
              </a:solidFill>
            </a:rPr>
            <a:t>, </a:t>
          </a:r>
          <a:r>
            <a:rPr lang="en-GB" sz="2400" dirty="0" err="1">
              <a:solidFill>
                <a:schemeClr val="tx1"/>
              </a:solidFill>
            </a:rPr>
            <a:t>poboljšanju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funkcije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crijevne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barijere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i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moduliranju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imunološkog</a:t>
          </a:r>
          <a:r>
            <a:rPr lang="en-GB" sz="2400" dirty="0">
              <a:solidFill>
                <a:schemeClr val="tx1"/>
              </a:solidFill>
            </a:rPr>
            <a:t> </a:t>
          </a:r>
          <a:r>
            <a:rPr lang="en-GB" sz="2400" dirty="0" err="1">
              <a:solidFill>
                <a:schemeClr val="tx1"/>
              </a:solidFill>
            </a:rPr>
            <a:t>odgovor</a:t>
          </a:r>
          <a:r>
            <a:rPr lang="hr-HR" sz="2400" dirty="0">
              <a:solidFill>
                <a:schemeClr val="tx1"/>
              </a:solidFill>
            </a:rPr>
            <a:t>a</a:t>
          </a:r>
          <a:r>
            <a:rPr lang="en-GB" sz="2400" dirty="0">
              <a:solidFill>
                <a:schemeClr val="tx1"/>
              </a:solidFill>
            </a:rPr>
            <a:t>.</a:t>
          </a:r>
          <a:endParaRPr lang="en-US" sz="2400" dirty="0">
            <a:solidFill>
              <a:schemeClr val="tx1"/>
            </a:solidFill>
          </a:endParaRPr>
        </a:p>
      </dgm:t>
    </dgm:pt>
    <dgm:pt modelId="{A68E7E54-1550-478B-8DDA-0F0ADDC722F1}" type="parTrans" cxnId="{A9CA06DE-732A-4D64-97D3-696EB0A69F03}">
      <dgm:prSet/>
      <dgm:spPr/>
      <dgm:t>
        <a:bodyPr/>
        <a:lstStyle/>
        <a:p>
          <a:endParaRPr lang="en-US"/>
        </a:p>
      </dgm:t>
    </dgm:pt>
    <dgm:pt modelId="{6D44E232-F7F8-4D7C-A43E-2F43A6A382BB}" type="sibTrans" cxnId="{A9CA06DE-732A-4D64-97D3-696EB0A69F03}">
      <dgm:prSet/>
      <dgm:spPr/>
      <dgm:t>
        <a:bodyPr/>
        <a:lstStyle/>
        <a:p>
          <a:endParaRPr lang="en-US"/>
        </a:p>
      </dgm:t>
    </dgm:pt>
    <dgm:pt modelId="{3482C18E-5FC5-45F6-A453-4A4BFEF334DE}">
      <dgm:prSet/>
      <dgm:spPr>
        <a:solidFill>
          <a:schemeClr val="bg1"/>
        </a:solidFill>
      </dgm:spPr>
      <dgm:t>
        <a:bodyPr/>
        <a:lstStyle/>
        <a:p>
          <a:r>
            <a:rPr lang="en-GB" dirty="0" err="1">
              <a:solidFill>
                <a:schemeClr val="tx1"/>
              </a:solidFill>
            </a:rPr>
            <a:t>Proizvodnja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kratkolančanih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masnih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kiselina</a:t>
          </a:r>
          <a:r>
            <a:rPr lang="en-GB" dirty="0">
              <a:solidFill>
                <a:schemeClr val="tx1"/>
              </a:solidFill>
            </a:rPr>
            <a:t> (</a:t>
          </a:r>
          <a:r>
            <a:rPr lang="en-GB" dirty="0" err="1">
              <a:solidFill>
                <a:schemeClr val="tx1"/>
              </a:solidFill>
            </a:rPr>
            <a:t>npr</a:t>
          </a:r>
          <a:r>
            <a:rPr lang="en-GB" dirty="0">
              <a:solidFill>
                <a:schemeClr val="tx1"/>
              </a:solidFill>
            </a:rPr>
            <a:t>. </a:t>
          </a:r>
          <a:r>
            <a:rPr lang="en-GB" dirty="0" err="1">
              <a:solidFill>
                <a:schemeClr val="tx1"/>
              </a:solidFill>
            </a:rPr>
            <a:t>butirat</a:t>
          </a:r>
          <a:r>
            <a:rPr lang="en-GB" dirty="0">
              <a:solidFill>
                <a:schemeClr val="tx1"/>
              </a:solidFill>
            </a:rPr>
            <a:t>) </a:t>
          </a:r>
          <a:r>
            <a:rPr lang="en-GB" dirty="0" err="1">
              <a:solidFill>
                <a:schemeClr val="tx1"/>
              </a:solidFill>
            </a:rPr>
            <a:t>ključna</a:t>
          </a:r>
          <a:r>
            <a:rPr lang="en-GB" dirty="0">
              <a:solidFill>
                <a:schemeClr val="tx1"/>
              </a:solidFill>
            </a:rPr>
            <a:t> je za </a:t>
          </a:r>
          <a:r>
            <a:rPr lang="en-GB" dirty="0" err="1">
              <a:solidFill>
                <a:schemeClr val="tx1"/>
              </a:solidFill>
            </a:rPr>
            <a:t>zdravlje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crijevne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barijere</a:t>
          </a:r>
          <a:r>
            <a:rPr lang="en-GB" dirty="0">
              <a:solidFill>
                <a:schemeClr val="tx1"/>
              </a:solidFill>
            </a:rPr>
            <a:t>, </a:t>
          </a:r>
          <a:r>
            <a:rPr lang="en-GB" dirty="0" err="1">
              <a:solidFill>
                <a:schemeClr val="tx1"/>
              </a:solidFill>
            </a:rPr>
            <a:t>jer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smanjuje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upalu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i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jača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integritet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barijere</a:t>
          </a:r>
          <a:r>
            <a:rPr lang="en-GB" dirty="0">
              <a:solidFill>
                <a:schemeClr val="tx1"/>
              </a:solidFill>
            </a:rPr>
            <a:t>.</a:t>
          </a:r>
          <a:endParaRPr lang="en-US" dirty="0">
            <a:solidFill>
              <a:schemeClr val="tx1"/>
            </a:solidFill>
          </a:endParaRPr>
        </a:p>
      </dgm:t>
    </dgm:pt>
    <dgm:pt modelId="{F2CB2AA0-4EA7-4D78-8B57-32FC3D10BDA0}" type="parTrans" cxnId="{589D20D4-399D-433C-B5F8-5A76EFB94AEB}">
      <dgm:prSet/>
      <dgm:spPr/>
      <dgm:t>
        <a:bodyPr/>
        <a:lstStyle/>
        <a:p>
          <a:endParaRPr lang="en-US"/>
        </a:p>
      </dgm:t>
    </dgm:pt>
    <dgm:pt modelId="{C92DD782-4C42-4A99-B0EF-0BDFF50E8A25}" type="sibTrans" cxnId="{589D20D4-399D-433C-B5F8-5A76EFB94AEB}">
      <dgm:prSet/>
      <dgm:spPr/>
      <dgm:t>
        <a:bodyPr/>
        <a:lstStyle/>
        <a:p>
          <a:endParaRPr lang="en-US"/>
        </a:p>
      </dgm:t>
    </dgm:pt>
    <dgm:pt modelId="{B684E25F-4A6F-4376-99C3-F263BD7789F4}" type="pres">
      <dgm:prSet presAssocID="{390A6EEF-2E39-4125-950F-071E40771C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4484857-FF79-44F3-A617-0FE226CB0D9E}" type="pres">
      <dgm:prSet presAssocID="{A4F968A5-0E21-468A-B4D6-B2F7D2A4E9A5}" presName="hierRoot1" presStyleCnt="0">
        <dgm:presLayoutVars>
          <dgm:hierBranch val="init"/>
        </dgm:presLayoutVars>
      </dgm:prSet>
      <dgm:spPr/>
    </dgm:pt>
    <dgm:pt modelId="{ED1D1F00-DB78-425E-AF4E-38395E4A9D94}" type="pres">
      <dgm:prSet presAssocID="{A4F968A5-0E21-468A-B4D6-B2F7D2A4E9A5}" presName="rootComposite1" presStyleCnt="0"/>
      <dgm:spPr/>
    </dgm:pt>
    <dgm:pt modelId="{33A08125-FE14-40BA-AB0E-5C0A61C83E2F}" type="pres">
      <dgm:prSet presAssocID="{A4F968A5-0E21-468A-B4D6-B2F7D2A4E9A5}" presName="rootText1" presStyleLbl="node0" presStyleIdx="0" presStyleCnt="1" custScaleX="161419" custScaleY="149665">
        <dgm:presLayoutVars>
          <dgm:chPref val="3"/>
        </dgm:presLayoutVars>
      </dgm:prSet>
      <dgm:spPr/>
    </dgm:pt>
    <dgm:pt modelId="{1E78ED2C-502E-428A-A663-D8BE3E3CE844}" type="pres">
      <dgm:prSet presAssocID="{A4F968A5-0E21-468A-B4D6-B2F7D2A4E9A5}" presName="rootConnector1" presStyleLbl="node1" presStyleIdx="0" presStyleCnt="0"/>
      <dgm:spPr/>
    </dgm:pt>
    <dgm:pt modelId="{D576C1E0-2AE8-4466-9636-83F5DFF8AD35}" type="pres">
      <dgm:prSet presAssocID="{A4F968A5-0E21-468A-B4D6-B2F7D2A4E9A5}" presName="hierChild2" presStyleCnt="0"/>
      <dgm:spPr/>
    </dgm:pt>
    <dgm:pt modelId="{3B87E94D-7CC7-4548-9765-C83EB23889B8}" type="pres">
      <dgm:prSet presAssocID="{F2CB2AA0-4EA7-4D78-8B57-32FC3D10BDA0}" presName="Name37" presStyleLbl="parChTrans1D2" presStyleIdx="0" presStyleCnt="1"/>
      <dgm:spPr/>
    </dgm:pt>
    <dgm:pt modelId="{C411BCFE-19A8-4648-9F20-66170AB52DE7}" type="pres">
      <dgm:prSet presAssocID="{3482C18E-5FC5-45F6-A453-4A4BFEF334DE}" presName="hierRoot2" presStyleCnt="0">
        <dgm:presLayoutVars>
          <dgm:hierBranch val="init"/>
        </dgm:presLayoutVars>
      </dgm:prSet>
      <dgm:spPr/>
    </dgm:pt>
    <dgm:pt modelId="{CDFD0027-DA61-42A6-A991-707A3A404F4B}" type="pres">
      <dgm:prSet presAssocID="{3482C18E-5FC5-45F6-A453-4A4BFEF334DE}" presName="rootComposite" presStyleCnt="0"/>
      <dgm:spPr/>
    </dgm:pt>
    <dgm:pt modelId="{C9DEE1F3-4745-427B-9211-F751B0F5E2CE}" type="pres">
      <dgm:prSet presAssocID="{3482C18E-5FC5-45F6-A453-4A4BFEF334DE}" presName="rootText" presStyleLbl="node2" presStyleIdx="0" presStyleCnt="1" custScaleX="158982">
        <dgm:presLayoutVars>
          <dgm:chPref val="3"/>
        </dgm:presLayoutVars>
      </dgm:prSet>
      <dgm:spPr/>
    </dgm:pt>
    <dgm:pt modelId="{5DE37C93-F46B-4D00-9995-EFB6426E4DD4}" type="pres">
      <dgm:prSet presAssocID="{3482C18E-5FC5-45F6-A453-4A4BFEF334DE}" presName="rootConnector" presStyleLbl="node2" presStyleIdx="0" presStyleCnt="1"/>
      <dgm:spPr/>
    </dgm:pt>
    <dgm:pt modelId="{116A1149-1764-4FB8-837B-C062ED29099E}" type="pres">
      <dgm:prSet presAssocID="{3482C18E-5FC5-45F6-A453-4A4BFEF334DE}" presName="hierChild4" presStyleCnt="0"/>
      <dgm:spPr/>
    </dgm:pt>
    <dgm:pt modelId="{D71E854D-CC04-4894-ADC2-71D42ADCF0D0}" type="pres">
      <dgm:prSet presAssocID="{3482C18E-5FC5-45F6-A453-4A4BFEF334DE}" presName="hierChild5" presStyleCnt="0"/>
      <dgm:spPr/>
    </dgm:pt>
    <dgm:pt modelId="{07CCDCCD-87D6-4A75-A1BB-3E231F9AC6DE}" type="pres">
      <dgm:prSet presAssocID="{A4F968A5-0E21-468A-B4D6-B2F7D2A4E9A5}" presName="hierChild3" presStyleCnt="0"/>
      <dgm:spPr/>
    </dgm:pt>
  </dgm:ptLst>
  <dgm:cxnLst>
    <dgm:cxn modelId="{DAD9D327-15C8-4B85-A624-1721000C52D9}" type="presOf" srcId="{3482C18E-5FC5-45F6-A453-4A4BFEF334DE}" destId="{5DE37C93-F46B-4D00-9995-EFB6426E4DD4}" srcOrd="1" destOrd="0" presId="urn:microsoft.com/office/officeart/2005/8/layout/orgChart1"/>
    <dgm:cxn modelId="{4D06B664-89E1-45CA-AD29-5F9E6E601184}" type="presOf" srcId="{A4F968A5-0E21-468A-B4D6-B2F7D2A4E9A5}" destId="{1E78ED2C-502E-428A-A663-D8BE3E3CE844}" srcOrd="1" destOrd="0" presId="urn:microsoft.com/office/officeart/2005/8/layout/orgChart1"/>
    <dgm:cxn modelId="{056B849A-4A17-4636-B87E-DCDC4DD20034}" type="presOf" srcId="{390A6EEF-2E39-4125-950F-071E40771C54}" destId="{B684E25F-4A6F-4376-99C3-F263BD7789F4}" srcOrd="0" destOrd="0" presId="urn:microsoft.com/office/officeart/2005/8/layout/orgChart1"/>
    <dgm:cxn modelId="{62EF26A5-BAEA-409C-B4F9-BEAA2AA0D1B7}" type="presOf" srcId="{3482C18E-5FC5-45F6-A453-4A4BFEF334DE}" destId="{C9DEE1F3-4745-427B-9211-F751B0F5E2CE}" srcOrd="0" destOrd="0" presId="urn:microsoft.com/office/officeart/2005/8/layout/orgChart1"/>
    <dgm:cxn modelId="{A8657FB0-37C0-45F0-94D4-9F32583687E1}" type="presOf" srcId="{A4F968A5-0E21-468A-B4D6-B2F7D2A4E9A5}" destId="{33A08125-FE14-40BA-AB0E-5C0A61C83E2F}" srcOrd="0" destOrd="0" presId="urn:microsoft.com/office/officeart/2005/8/layout/orgChart1"/>
    <dgm:cxn modelId="{4E78B4B4-7962-42CA-8A7E-98A8978BA2EA}" type="presOf" srcId="{F2CB2AA0-4EA7-4D78-8B57-32FC3D10BDA0}" destId="{3B87E94D-7CC7-4548-9765-C83EB23889B8}" srcOrd="0" destOrd="0" presId="urn:microsoft.com/office/officeart/2005/8/layout/orgChart1"/>
    <dgm:cxn modelId="{589D20D4-399D-433C-B5F8-5A76EFB94AEB}" srcId="{A4F968A5-0E21-468A-B4D6-B2F7D2A4E9A5}" destId="{3482C18E-5FC5-45F6-A453-4A4BFEF334DE}" srcOrd="0" destOrd="0" parTransId="{F2CB2AA0-4EA7-4D78-8B57-32FC3D10BDA0}" sibTransId="{C92DD782-4C42-4A99-B0EF-0BDFF50E8A25}"/>
    <dgm:cxn modelId="{A9CA06DE-732A-4D64-97D3-696EB0A69F03}" srcId="{390A6EEF-2E39-4125-950F-071E40771C54}" destId="{A4F968A5-0E21-468A-B4D6-B2F7D2A4E9A5}" srcOrd="0" destOrd="0" parTransId="{A68E7E54-1550-478B-8DDA-0F0ADDC722F1}" sibTransId="{6D44E232-F7F8-4D7C-A43E-2F43A6A382BB}"/>
    <dgm:cxn modelId="{2A233543-4293-4491-909B-C54936A8A79B}" type="presParOf" srcId="{B684E25F-4A6F-4376-99C3-F263BD7789F4}" destId="{C4484857-FF79-44F3-A617-0FE226CB0D9E}" srcOrd="0" destOrd="0" presId="urn:microsoft.com/office/officeart/2005/8/layout/orgChart1"/>
    <dgm:cxn modelId="{1CA0DEB3-FBAD-40C9-B3C8-3E799A6E7EDF}" type="presParOf" srcId="{C4484857-FF79-44F3-A617-0FE226CB0D9E}" destId="{ED1D1F00-DB78-425E-AF4E-38395E4A9D94}" srcOrd="0" destOrd="0" presId="urn:microsoft.com/office/officeart/2005/8/layout/orgChart1"/>
    <dgm:cxn modelId="{EE682E0B-1929-4358-BBD9-B2C4F488C28A}" type="presParOf" srcId="{ED1D1F00-DB78-425E-AF4E-38395E4A9D94}" destId="{33A08125-FE14-40BA-AB0E-5C0A61C83E2F}" srcOrd="0" destOrd="0" presId="urn:microsoft.com/office/officeart/2005/8/layout/orgChart1"/>
    <dgm:cxn modelId="{9956D746-3CC9-478F-967D-F46777200144}" type="presParOf" srcId="{ED1D1F00-DB78-425E-AF4E-38395E4A9D94}" destId="{1E78ED2C-502E-428A-A663-D8BE3E3CE844}" srcOrd="1" destOrd="0" presId="urn:microsoft.com/office/officeart/2005/8/layout/orgChart1"/>
    <dgm:cxn modelId="{A139E683-1204-4789-B6B7-039CCEC87A68}" type="presParOf" srcId="{C4484857-FF79-44F3-A617-0FE226CB0D9E}" destId="{D576C1E0-2AE8-4466-9636-83F5DFF8AD35}" srcOrd="1" destOrd="0" presId="urn:microsoft.com/office/officeart/2005/8/layout/orgChart1"/>
    <dgm:cxn modelId="{896D27F9-697D-460E-A726-66746D3C657A}" type="presParOf" srcId="{D576C1E0-2AE8-4466-9636-83F5DFF8AD35}" destId="{3B87E94D-7CC7-4548-9765-C83EB23889B8}" srcOrd="0" destOrd="0" presId="urn:microsoft.com/office/officeart/2005/8/layout/orgChart1"/>
    <dgm:cxn modelId="{C19AC417-B854-4D6A-9CD5-A869CCAC147D}" type="presParOf" srcId="{D576C1E0-2AE8-4466-9636-83F5DFF8AD35}" destId="{C411BCFE-19A8-4648-9F20-66170AB52DE7}" srcOrd="1" destOrd="0" presId="urn:microsoft.com/office/officeart/2005/8/layout/orgChart1"/>
    <dgm:cxn modelId="{8A75465C-0AC8-4E3C-95D6-961E738FAE6B}" type="presParOf" srcId="{C411BCFE-19A8-4648-9F20-66170AB52DE7}" destId="{CDFD0027-DA61-42A6-A991-707A3A404F4B}" srcOrd="0" destOrd="0" presId="urn:microsoft.com/office/officeart/2005/8/layout/orgChart1"/>
    <dgm:cxn modelId="{6705424E-440B-4D72-97D8-2BEBA566F792}" type="presParOf" srcId="{CDFD0027-DA61-42A6-A991-707A3A404F4B}" destId="{C9DEE1F3-4745-427B-9211-F751B0F5E2CE}" srcOrd="0" destOrd="0" presId="urn:microsoft.com/office/officeart/2005/8/layout/orgChart1"/>
    <dgm:cxn modelId="{F0232A69-B657-4799-A94B-1749015E3605}" type="presParOf" srcId="{CDFD0027-DA61-42A6-A991-707A3A404F4B}" destId="{5DE37C93-F46B-4D00-9995-EFB6426E4DD4}" srcOrd="1" destOrd="0" presId="urn:microsoft.com/office/officeart/2005/8/layout/orgChart1"/>
    <dgm:cxn modelId="{CC71DB05-DC3C-4703-A586-33ACD77CF520}" type="presParOf" srcId="{C411BCFE-19A8-4648-9F20-66170AB52DE7}" destId="{116A1149-1764-4FB8-837B-C062ED29099E}" srcOrd="1" destOrd="0" presId="urn:microsoft.com/office/officeart/2005/8/layout/orgChart1"/>
    <dgm:cxn modelId="{1CA60AF6-43E3-4147-B0AC-2E9FE354A7DD}" type="presParOf" srcId="{C411BCFE-19A8-4648-9F20-66170AB52DE7}" destId="{D71E854D-CC04-4894-ADC2-71D42ADCF0D0}" srcOrd="2" destOrd="0" presId="urn:microsoft.com/office/officeart/2005/8/layout/orgChart1"/>
    <dgm:cxn modelId="{9786F3AB-689B-4459-BC4D-12D613B1786C}" type="presParOf" srcId="{C4484857-FF79-44F3-A617-0FE226CB0D9E}" destId="{07CCDCCD-87D6-4A75-A1BB-3E231F9AC6D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E48C26-00F8-4307-ACB9-DF6FDE23E05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E242C8D-5DA0-490A-B9C1-74CC80AABCE8}">
      <dgm:prSet custT="1"/>
      <dgm:spPr/>
      <dgm:t>
        <a:bodyPr/>
        <a:lstStyle/>
        <a:p>
          <a:r>
            <a:rPr lang="en-GB" sz="2600" dirty="0" err="1"/>
            <a:t>Probiotici</a:t>
          </a:r>
          <a:r>
            <a:rPr lang="en-GB" sz="2600" dirty="0"/>
            <a:t> </a:t>
          </a:r>
          <a:r>
            <a:rPr lang="en-GB" sz="2600" dirty="0" err="1"/>
            <a:t>potiču</a:t>
          </a:r>
          <a:r>
            <a:rPr lang="en-GB" sz="2600" dirty="0"/>
            <a:t> </a:t>
          </a:r>
          <a:r>
            <a:rPr lang="en-GB" sz="2600" dirty="0" err="1"/>
            <a:t>proizvodnju</a:t>
          </a:r>
          <a:r>
            <a:rPr lang="en-GB" sz="2600" dirty="0"/>
            <a:t> </a:t>
          </a:r>
          <a:r>
            <a:rPr lang="en-GB" sz="2600" dirty="0" err="1"/>
            <a:t>sekretornog</a:t>
          </a:r>
          <a:r>
            <a:rPr lang="en-GB" sz="2600" dirty="0"/>
            <a:t> </a:t>
          </a:r>
          <a:r>
            <a:rPr lang="en-GB" sz="2600" dirty="0" err="1"/>
            <a:t>imunoglobulina</a:t>
          </a:r>
          <a:r>
            <a:rPr lang="en-GB" sz="2600" dirty="0"/>
            <a:t> A (</a:t>
          </a:r>
          <a:r>
            <a:rPr lang="en-GB" sz="2600" dirty="0" err="1"/>
            <a:t>sIgA</a:t>
          </a:r>
          <a:r>
            <a:rPr lang="en-GB" sz="2600" dirty="0"/>
            <a:t>) </a:t>
          </a:r>
          <a:r>
            <a:rPr lang="en-GB" sz="2600" dirty="0" err="1"/>
            <a:t>te</a:t>
          </a:r>
          <a:r>
            <a:rPr lang="en-GB" sz="2600" dirty="0"/>
            <a:t> </a:t>
          </a:r>
          <a:r>
            <a:rPr lang="en-GB" sz="2600" dirty="0" err="1"/>
            <a:t>protuupalnih</a:t>
          </a:r>
          <a:r>
            <a:rPr lang="en-GB" sz="2600" dirty="0"/>
            <a:t> </a:t>
          </a:r>
          <a:r>
            <a:rPr lang="en-GB" sz="2600" dirty="0" err="1"/>
            <a:t>citokina</a:t>
          </a:r>
          <a:r>
            <a:rPr lang="en-GB" sz="2600" dirty="0"/>
            <a:t> </a:t>
          </a:r>
          <a:r>
            <a:rPr lang="en-GB" sz="2600" dirty="0" err="1"/>
            <a:t>poput</a:t>
          </a:r>
          <a:r>
            <a:rPr lang="en-GB" sz="2600" dirty="0"/>
            <a:t> IL-10, </a:t>
          </a:r>
          <a:r>
            <a:rPr lang="en-GB" sz="2600" dirty="0" err="1"/>
            <a:t>što</a:t>
          </a:r>
          <a:r>
            <a:rPr lang="en-GB" sz="2600" dirty="0"/>
            <a:t> </a:t>
          </a:r>
          <a:r>
            <a:rPr lang="en-GB" sz="2600" dirty="0" err="1"/>
            <a:t>pomaže</a:t>
          </a:r>
          <a:r>
            <a:rPr lang="en-GB" sz="2600" dirty="0"/>
            <a:t> u </a:t>
          </a:r>
          <a:r>
            <a:rPr lang="en-GB" sz="2600" dirty="0" err="1"/>
            <a:t>regulaciji</a:t>
          </a:r>
          <a:r>
            <a:rPr lang="en-GB" sz="2600" dirty="0"/>
            <a:t> </a:t>
          </a:r>
          <a:r>
            <a:rPr lang="en-GB" sz="2600" dirty="0" err="1"/>
            <a:t>imunološkog</a:t>
          </a:r>
          <a:r>
            <a:rPr lang="en-GB" sz="2600" dirty="0"/>
            <a:t> </a:t>
          </a:r>
          <a:r>
            <a:rPr lang="en-GB" sz="2600" dirty="0" err="1"/>
            <a:t>odgovora</a:t>
          </a:r>
          <a:r>
            <a:rPr lang="en-GB" sz="2600" dirty="0"/>
            <a:t> </a:t>
          </a:r>
          <a:r>
            <a:rPr lang="en-GB" sz="2600" dirty="0" err="1"/>
            <a:t>i</a:t>
          </a:r>
          <a:r>
            <a:rPr lang="en-GB" sz="2600" dirty="0"/>
            <a:t> </a:t>
          </a:r>
          <a:r>
            <a:rPr lang="en-GB" sz="2600" dirty="0" err="1"/>
            <a:t>smanjenju</a:t>
          </a:r>
          <a:r>
            <a:rPr lang="en-GB" sz="2600" dirty="0"/>
            <a:t> </a:t>
          </a:r>
          <a:r>
            <a:rPr lang="en-GB" sz="2600" dirty="0" err="1"/>
            <a:t>upala</a:t>
          </a:r>
          <a:endParaRPr lang="en-US" sz="2600" dirty="0"/>
        </a:p>
      </dgm:t>
    </dgm:pt>
    <dgm:pt modelId="{59397994-9399-4F13-B7A2-7CB85991374C}" type="parTrans" cxnId="{46E39C20-EC5E-47B0-A0B0-33D3DFF0A210}">
      <dgm:prSet/>
      <dgm:spPr/>
      <dgm:t>
        <a:bodyPr/>
        <a:lstStyle/>
        <a:p>
          <a:endParaRPr lang="en-US"/>
        </a:p>
      </dgm:t>
    </dgm:pt>
    <dgm:pt modelId="{760A0053-F056-4FB4-80CE-8D55DAEFFC53}" type="sibTrans" cxnId="{46E39C20-EC5E-47B0-A0B0-33D3DFF0A210}">
      <dgm:prSet/>
      <dgm:spPr/>
      <dgm:t>
        <a:bodyPr/>
        <a:lstStyle/>
        <a:p>
          <a:endParaRPr lang="en-US"/>
        </a:p>
      </dgm:t>
    </dgm:pt>
    <dgm:pt modelId="{93A5EB62-EE92-4D26-9D29-022F9CF1D20C}">
      <dgm:prSet custT="1"/>
      <dgm:spPr/>
      <dgm:t>
        <a:bodyPr/>
        <a:lstStyle/>
        <a:p>
          <a:r>
            <a:rPr lang="en-GB" sz="2600" b="1" dirty="0" err="1"/>
            <a:t>Stimulacija</a:t>
          </a:r>
          <a:r>
            <a:rPr lang="en-GB" sz="2600" b="1" dirty="0"/>
            <a:t> T-</a:t>
          </a:r>
          <a:r>
            <a:rPr lang="en-GB" sz="2600" b="1" dirty="0" err="1"/>
            <a:t>regulatornih</a:t>
          </a:r>
          <a:r>
            <a:rPr lang="en-GB" sz="2600" b="1" dirty="0"/>
            <a:t> </a:t>
          </a:r>
          <a:r>
            <a:rPr lang="en-GB" sz="2600" b="1" dirty="0" err="1"/>
            <a:t>stanica</a:t>
          </a:r>
          <a:r>
            <a:rPr lang="en-GB" sz="2600" dirty="0"/>
            <a:t>: </a:t>
          </a:r>
          <a:r>
            <a:rPr lang="en-GB" sz="2600" dirty="0" err="1"/>
            <a:t>Važna</a:t>
          </a:r>
          <a:r>
            <a:rPr lang="en-GB" sz="2600" dirty="0"/>
            <a:t> za </a:t>
          </a:r>
          <a:r>
            <a:rPr lang="en-GB" sz="2600" dirty="0" err="1"/>
            <a:t>održavanje</a:t>
          </a:r>
          <a:r>
            <a:rPr lang="en-GB" sz="2600" dirty="0"/>
            <a:t> </a:t>
          </a:r>
          <a:r>
            <a:rPr lang="en-GB" sz="2600" dirty="0" err="1"/>
            <a:t>ravnoteže</a:t>
          </a:r>
          <a:r>
            <a:rPr lang="en-GB" sz="2600" dirty="0"/>
            <a:t> </a:t>
          </a:r>
          <a:r>
            <a:rPr lang="en-GB" sz="2600" dirty="0" err="1"/>
            <a:t>između</a:t>
          </a:r>
          <a:r>
            <a:rPr lang="en-GB" sz="2600" dirty="0"/>
            <a:t> </a:t>
          </a:r>
          <a:r>
            <a:rPr lang="en-GB" sz="2600" dirty="0" err="1"/>
            <a:t>protuupalnih</a:t>
          </a:r>
          <a:r>
            <a:rPr lang="en-GB" sz="2600" dirty="0"/>
            <a:t> </a:t>
          </a:r>
          <a:r>
            <a:rPr lang="en-GB" sz="2600" dirty="0" err="1"/>
            <a:t>i</a:t>
          </a:r>
          <a:r>
            <a:rPr lang="en-GB" sz="2600" dirty="0"/>
            <a:t> pro</a:t>
          </a:r>
          <a:r>
            <a:rPr lang="hr-HR" sz="2600" dirty="0"/>
            <a:t>upalnih</a:t>
          </a:r>
          <a:r>
            <a:rPr lang="en-GB" sz="2600" dirty="0"/>
            <a:t> </a:t>
          </a:r>
          <a:r>
            <a:rPr lang="en-GB" sz="2600" dirty="0" err="1"/>
            <a:t>odgovora</a:t>
          </a:r>
          <a:r>
            <a:rPr lang="en-GB" sz="2600" dirty="0"/>
            <a:t>, </a:t>
          </a:r>
          <a:r>
            <a:rPr lang="en-GB" sz="2600" dirty="0" err="1"/>
            <a:t>čime</a:t>
          </a:r>
          <a:r>
            <a:rPr lang="en-GB" sz="2600" dirty="0"/>
            <a:t> se </a:t>
          </a:r>
          <a:r>
            <a:rPr lang="en-GB" sz="2600" dirty="0" err="1"/>
            <a:t>smanjuje</a:t>
          </a:r>
          <a:r>
            <a:rPr lang="en-GB" sz="2600" dirty="0"/>
            <a:t> </a:t>
          </a:r>
          <a:r>
            <a:rPr lang="en-GB" sz="2600" dirty="0" err="1"/>
            <a:t>rizik</a:t>
          </a:r>
          <a:r>
            <a:rPr lang="en-GB" sz="2600" dirty="0"/>
            <a:t> od </a:t>
          </a:r>
          <a:r>
            <a:rPr lang="en-GB" sz="2600" dirty="0" err="1"/>
            <a:t>autoimunih</a:t>
          </a:r>
          <a:r>
            <a:rPr lang="en-GB" sz="2600" dirty="0"/>
            <a:t> </a:t>
          </a:r>
          <a:r>
            <a:rPr lang="en-GB" sz="2600" dirty="0" err="1"/>
            <a:t>bolesti</a:t>
          </a:r>
          <a:r>
            <a:rPr lang="en-GB" sz="2600" dirty="0"/>
            <a:t> </a:t>
          </a:r>
          <a:r>
            <a:rPr lang="en-GB" sz="2600" dirty="0" err="1"/>
            <a:t>i</a:t>
          </a:r>
          <a:r>
            <a:rPr lang="en-GB" sz="2600" dirty="0"/>
            <a:t> </a:t>
          </a:r>
          <a:r>
            <a:rPr lang="en-GB" sz="2600" dirty="0" err="1"/>
            <a:t>alergija</a:t>
          </a:r>
          <a:endParaRPr lang="en-US" sz="2600" dirty="0"/>
        </a:p>
      </dgm:t>
    </dgm:pt>
    <dgm:pt modelId="{927BD7EB-5293-40B9-B47A-892B644F6264}" type="parTrans" cxnId="{6ACEAD4C-69F4-4FDE-AD4F-85ED5372B95C}">
      <dgm:prSet/>
      <dgm:spPr/>
      <dgm:t>
        <a:bodyPr/>
        <a:lstStyle/>
        <a:p>
          <a:endParaRPr lang="en-US"/>
        </a:p>
      </dgm:t>
    </dgm:pt>
    <dgm:pt modelId="{DA4576FF-F861-4EA0-9A95-CE0EC1444BB3}" type="sibTrans" cxnId="{6ACEAD4C-69F4-4FDE-AD4F-85ED5372B95C}">
      <dgm:prSet/>
      <dgm:spPr/>
      <dgm:t>
        <a:bodyPr/>
        <a:lstStyle/>
        <a:p>
          <a:endParaRPr lang="en-US"/>
        </a:p>
      </dgm:t>
    </dgm:pt>
    <dgm:pt modelId="{665958AD-6226-47F1-AD9F-B7F6CE07ED87}" type="pres">
      <dgm:prSet presAssocID="{D9E48C26-00F8-4307-ACB9-DF6FDE23E05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7F658D7-D63B-4D96-A46F-169283D8BDFE}" type="pres">
      <dgm:prSet presAssocID="{5E242C8D-5DA0-490A-B9C1-74CC80AABCE8}" presName="hierRoot1" presStyleCnt="0"/>
      <dgm:spPr/>
    </dgm:pt>
    <dgm:pt modelId="{9FA5D412-7572-423C-9752-0E0EE99529DB}" type="pres">
      <dgm:prSet presAssocID="{5E242C8D-5DA0-490A-B9C1-74CC80AABCE8}" presName="composite" presStyleCnt="0"/>
      <dgm:spPr/>
    </dgm:pt>
    <dgm:pt modelId="{9871F416-C0A9-47CC-BD77-32F9321C9FE5}" type="pres">
      <dgm:prSet presAssocID="{5E242C8D-5DA0-490A-B9C1-74CC80AABCE8}" presName="background" presStyleLbl="node0" presStyleIdx="0" presStyleCnt="2"/>
      <dgm:spPr/>
    </dgm:pt>
    <dgm:pt modelId="{F192A90F-90BD-4FB7-94CC-78FC43DD4C80}" type="pres">
      <dgm:prSet presAssocID="{5E242C8D-5DA0-490A-B9C1-74CC80AABCE8}" presName="text" presStyleLbl="fgAcc0" presStyleIdx="0" presStyleCnt="2">
        <dgm:presLayoutVars>
          <dgm:chPref val="3"/>
        </dgm:presLayoutVars>
      </dgm:prSet>
      <dgm:spPr/>
    </dgm:pt>
    <dgm:pt modelId="{9CB444EE-5C96-4A65-8938-EA6E4CCDEB47}" type="pres">
      <dgm:prSet presAssocID="{5E242C8D-5DA0-490A-B9C1-74CC80AABCE8}" presName="hierChild2" presStyleCnt="0"/>
      <dgm:spPr/>
    </dgm:pt>
    <dgm:pt modelId="{ACE68489-7E67-4089-8349-AAA400F22822}" type="pres">
      <dgm:prSet presAssocID="{93A5EB62-EE92-4D26-9D29-022F9CF1D20C}" presName="hierRoot1" presStyleCnt="0"/>
      <dgm:spPr/>
    </dgm:pt>
    <dgm:pt modelId="{F28715AD-DEA8-4ABB-A6AF-AE62A5DB35FD}" type="pres">
      <dgm:prSet presAssocID="{93A5EB62-EE92-4D26-9D29-022F9CF1D20C}" presName="composite" presStyleCnt="0"/>
      <dgm:spPr/>
    </dgm:pt>
    <dgm:pt modelId="{C4D60427-A99A-4C0B-B4B1-C081BC4E99A4}" type="pres">
      <dgm:prSet presAssocID="{93A5EB62-EE92-4D26-9D29-022F9CF1D20C}" presName="background" presStyleLbl="node0" presStyleIdx="1" presStyleCnt="2"/>
      <dgm:spPr/>
    </dgm:pt>
    <dgm:pt modelId="{4474E917-357A-4755-869B-8EBDA107C43F}" type="pres">
      <dgm:prSet presAssocID="{93A5EB62-EE92-4D26-9D29-022F9CF1D20C}" presName="text" presStyleLbl="fgAcc0" presStyleIdx="1" presStyleCnt="2">
        <dgm:presLayoutVars>
          <dgm:chPref val="3"/>
        </dgm:presLayoutVars>
      </dgm:prSet>
      <dgm:spPr/>
    </dgm:pt>
    <dgm:pt modelId="{7DFCB9EE-CF8B-4160-A092-AC15BA21721B}" type="pres">
      <dgm:prSet presAssocID="{93A5EB62-EE92-4D26-9D29-022F9CF1D20C}" presName="hierChild2" presStyleCnt="0"/>
      <dgm:spPr/>
    </dgm:pt>
  </dgm:ptLst>
  <dgm:cxnLst>
    <dgm:cxn modelId="{46E39C20-EC5E-47B0-A0B0-33D3DFF0A210}" srcId="{D9E48C26-00F8-4307-ACB9-DF6FDE23E05C}" destId="{5E242C8D-5DA0-490A-B9C1-74CC80AABCE8}" srcOrd="0" destOrd="0" parTransId="{59397994-9399-4F13-B7A2-7CB85991374C}" sibTransId="{760A0053-F056-4FB4-80CE-8D55DAEFFC53}"/>
    <dgm:cxn modelId="{6ACEAD4C-69F4-4FDE-AD4F-85ED5372B95C}" srcId="{D9E48C26-00F8-4307-ACB9-DF6FDE23E05C}" destId="{93A5EB62-EE92-4D26-9D29-022F9CF1D20C}" srcOrd="1" destOrd="0" parTransId="{927BD7EB-5293-40B9-B47A-892B644F6264}" sibTransId="{DA4576FF-F861-4EA0-9A95-CE0EC1444BB3}"/>
    <dgm:cxn modelId="{56474453-6182-4C09-8738-940F5989D569}" type="presOf" srcId="{5E242C8D-5DA0-490A-B9C1-74CC80AABCE8}" destId="{F192A90F-90BD-4FB7-94CC-78FC43DD4C80}" srcOrd="0" destOrd="0" presId="urn:microsoft.com/office/officeart/2005/8/layout/hierarchy1"/>
    <dgm:cxn modelId="{573B47AA-3D45-4258-AB97-719CA7621B76}" type="presOf" srcId="{93A5EB62-EE92-4D26-9D29-022F9CF1D20C}" destId="{4474E917-357A-4755-869B-8EBDA107C43F}" srcOrd="0" destOrd="0" presId="urn:microsoft.com/office/officeart/2005/8/layout/hierarchy1"/>
    <dgm:cxn modelId="{18F13DC1-1D0C-4A85-89E8-CF9F82A3ED20}" type="presOf" srcId="{D9E48C26-00F8-4307-ACB9-DF6FDE23E05C}" destId="{665958AD-6226-47F1-AD9F-B7F6CE07ED87}" srcOrd="0" destOrd="0" presId="urn:microsoft.com/office/officeart/2005/8/layout/hierarchy1"/>
    <dgm:cxn modelId="{DE7EC5E2-B174-492E-90DF-BDEBFDCAC56E}" type="presParOf" srcId="{665958AD-6226-47F1-AD9F-B7F6CE07ED87}" destId="{F7F658D7-D63B-4D96-A46F-169283D8BDFE}" srcOrd="0" destOrd="0" presId="urn:microsoft.com/office/officeart/2005/8/layout/hierarchy1"/>
    <dgm:cxn modelId="{90F36F46-792D-4501-8969-40238D335CEF}" type="presParOf" srcId="{F7F658D7-D63B-4D96-A46F-169283D8BDFE}" destId="{9FA5D412-7572-423C-9752-0E0EE99529DB}" srcOrd="0" destOrd="0" presId="urn:microsoft.com/office/officeart/2005/8/layout/hierarchy1"/>
    <dgm:cxn modelId="{2E1BB711-F474-45E0-89FB-873176F54938}" type="presParOf" srcId="{9FA5D412-7572-423C-9752-0E0EE99529DB}" destId="{9871F416-C0A9-47CC-BD77-32F9321C9FE5}" srcOrd="0" destOrd="0" presId="urn:microsoft.com/office/officeart/2005/8/layout/hierarchy1"/>
    <dgm:cxn modelId="{8EE2D356-E12A-46FF-A5C0-4109D833A7D8}" type="presParOf" srcId="{9FA5D412-7572-423C-9752-0E0EE99529DB}" destId="{F192A90F-90BD-4FB7-94CC-78FC43DD4C80}" srcOrd="1" destOrd="0" presId="urn:microsoft.com/office/officeart/2005/8/layout/hierarchy1"/>
    <dgm:cxn modelId="{E009C79B-A0DF-4B03-942C-61E333C4AE6C}" type="presParOf" srcId="{F7F658D7-D63B-4D96-A46F-169283D8BDFE}" destId="{9CB444EE-5C96-4A65-8938-EA6E4CCDEB47}" srcOrd="1" destOrd="0" presId="urn:microsoft.com/office/officeart/2005/8/layout/hierarchy1"/>
    <dgm:cxn modelId="{733DB3FE-4D42-4E82-9644-55A1EEC6F073}" type="presParOf" srcId="{665958AD-6226-47F1-AD9F-B7F6CE07ED87}" destId="{ACE68489-7E67-4089-8349-AAA400F22822}" srcOrd="1" destOrd="0" presId="urn:microsoft.com/office/officeart/2005/8/layout/hierarchy1"/>
    <dgm:cxn modelId="{E81F92E2-BA0D-4938-B65B-1C86B56B029C}" type="presParOf" srcId="{ACE68489-7E67-4089-8349-AAA400F22822}" destId="{F28715AD-DEA8-4ABB-A6AF-AE62A5DB35FD}" srcOrd="0" destOrd="0" presId="urn:microsoft.com/office/officeart/2005/8/layout/hierarchy1"/>
    <dgm:cxn modelId="{55CCB6FE-0DB1-4072-9DA8-B0604C301D93}" type="presParOf" srcId="{F28715AD-DEA8-4ABB-A6AF-AE62A5DB35FD}" destId="{C4D60427-A99A-4C0B-B4B1-C081BC4E99A4}" srcOrd="0" destOrd="0" presId="urn:microsoft.com/office/officeart/2005/8/layout/hierarchy1"/>
    <dgm:cxn modelId="{00C99C8E-EBB8-4D3F-9DCA-22C86CD06F1A}" type="presParOf" srcId="{F28715AD-DEA8-4ABB-A6AF-AE62A5DB35FD}" destId="{4474E917-357A-4755-869B-8EBDA107C43F}" srcOrd="1" destOrd="0" presId="urn:microsoft.com/office/officeart/2005/8/layout/hierarchy1"/>
    <dgm:cxn modelId="{7181BB04-0D52-4C16-B470-B7722CA10BBD}" type="presParOf" srcId="{ACE68489-7E67-4089-8349-AAA400F22822}" destId="{7DFCB9EE-CF8B-4160-A092-AC15BA21721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C4A801-1427-47D1-9BF8-8427E6B3957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A0A3F7-02A5-4FA8-A6E3-18DAE309D5D4}">
      <dgm:prSet/>
      <dgm:spPr/>
      <dgm:t>
        <a:bodyPr/>
        <a:lstStyle/>
        <a:p>
          <a:r>
            <a:rPr lang="en-GB" b="1" dirty="0">
              <a:solidFill>
                <a:schemeClr val="tx1"/>
              </a:solidFill>
            </a:rPr>
            <a:t>Lactobacillus </a:t>
          </a:r>
          <a:r>
            <a:rPr lang="en-GB" b="1" dirty="0" err="1">
              <a:solidFill>
                <a:schemeClr val="tx1"/>
              </a:solidFill>
            </a:rPr>
            <a:t>rhamnosus</a:t>
          </a:r>
          <a:r>
            <a:rPr lang="en-GB" dirty="0"/>
            <a:t>: </a:t>
          </a:r>
          <a:r>
            <a:rPr lang="en-GB" dirty="0" err="1"/>
            <a:t>Efikasan</a:t>
          </a:r>
          <a:r>
            <a:rPr lang="en-GB" dirty="0"/>
            <a:t> u </a:t>
          </a:r>
          <a:r>
            <a:rPr lang="en-GB" dirty="0" err="1"/>
            <a:t>sprječavanju</a:t>
          </a:r>
          <a:r>
            <a:rPr lang="en-GB" dirty="0"/>
            <a:t> </a:t>
          </a:r>
          <a:r>
            <a:rPr lang="en-GB" dirty="0" err="1"/>
            <a:t>gastrointestinalnih</a:t>
          </a:r>
          <a:r>
            <a:rPr lang="en-GB" dirty="0"/>
            <a:t> </a:t>
          </a:r>
          <a:r>
            <a:rPr lang="en-GB" dirty="0" err="1"/>
            <a:t>infekcija</a:t>
          </a:r>
          <a:r>
            <a:rPr lang="en-GB" dirty="0"/>
            <a:t>, </a:t>
          </a:r>
          <a:r>
            <a:rPr lang="en-GB" dirty="0" err="1"/>
            <a:t>sindroma</a:t>
          </a:r>
          <a:r>
            <a:rPr lang="en-GB" dirty="0"/>
            <a:t> </a:t>
          </a:r>
          <a:r>
            <a:rPr lang="en-GB" dirty="0" err="1"/>
            <a:t>iritabilnog</a:t>
          </a:r>
          <a:r>
            <a:rPr lang="en-GB" dirty="0"/>
            <a:t> </a:t>
          </a:r>
          <a:r>
            <a:rPr lang="en-GB" dirty="0" err="1"/>
            <a:t>crijeva</a:t>
          </a:r>
          <a:r>
            <a:rPr lang="en-GB" dirty="0"/>
            <a:t> (IBS), </a:t>
          </a:r>
          <a:r>
            <a:rPr lang="en-GB" dirty="0" err="1"/>
            <a:t>te</a:t>
          </a:r>
          <a:r>
            <a:rPr lang="en-GB" dirty="0"/>
            <a:t> </a:t>
          </a:r>
          <a:r>
            <a:rPr lang="en-GB" dirty="0" err="1"/>
            <a:t>urogenitalnih</a:t>
          </a:r>
          <a:r>
            <a:rPr lang="en-GB" dirty="0"/>
            <a:t> </a:t>
          </a:r>
          <a:r>
            <a:rPr lang="en-GB" dirty="0" err="1"/>
            <a:t>infekcija</a:t>
          </a:r>
          <a:r>
            <a:rPr lang="en-GB" dirty="0"/>
            <a:t>.</a:t>
          </a:r>
          <a:endParaRPr lang="en-US" dirty="0"/>
        </a:p>
      </dgm:t>
    </dgm:pt>
    <dgm:pt modelId="{F10F6D26-DC95-4FFF-A4CD-65507F86E436}" type="parTrans" cxnId="{4E08C1C0-1C59-4764-998B-3B5B31BAB548}">
      <dgm:prSet/>
      <dgm:spPr/>
      <dgm:t>
        <a:bodyPr/>
        <a:lstStyle/>
        <a:p>
          <a:endParaRPr lang="en-US"/>
        </a:p>
      </dgm:t>
    </dgm:pt>
    <dgm:pt modelId="{CA5DBC65-132F-43BD-8528-23C9277BEC01}" type="sibTrans" cxnId="{4E08C1C0-1C59-4764-998B-3B5B31BAB548}">
      <dgm:prSet/>
      <dgm:spPr/>
      <dgm:t>
        <a:bodyPr/>
        <a:lstStyle/>
        <a:p>
          <a:endParaRPr lang="en-US"/>
        </a:p>
      </dgm:t>
    </dgm:pt>
    <dgm:pt modelId="{84C2160A-FF53-4911-9126-4E34AFEA1BB4}">
      <dgm:prSet/>
      <dgm:spPr/>
      <dgm:t>
        <a:bodyPr/>
        <a:lstStyle/>
        <a:p>
          <a:r>
            <a:rPr lang="en-GB" b="1" dirty="0"/>
            <a:t>Bifidobacterium longum</a:t>
          </a:r>
          <a:r>
            <a:rPr lang="en-GB" dirty="0"/>
            <a:t>: </a:t>
          </a:r>
          <a:r>
            <a:rPr lang="en-GB" dirty="0" err="1"/>
            <a:t>Pomaže</a:t>
          </a:r>
          <a:r>
            <a:rPr lang="en-GB" dirty="0"/>
            <a:t> u </a:t>
          </a:r>
          <a:r>
            <a:rPr lang="en-GB" dirty="0" err="1"/>
            <a:t>održavanju</a:t>
          </a:r>
          <a:r>
            <a:rPr lang="en-GB" dirty="0"/>
            <a:t> </a:t>
          </a:r>
          <a:r>
            <a:rPr lang="en-GB" dirty="0" err="1"/>
            <a:t>zdrave</a:t>
          </a:r>
          <a:r>
            <a:rPr lang="en-GB" dirty="0"/>
            <a:t> </a:t>
          </a:r>
          <a:r>
            <a:rPr lang="en-GB" dirty="0" err="1"/>
            <a:t>crijevne</a:t>
          </a:r>
          <a:r>
            <a:rPr lang="en-GB" dirty="0"/>
            <a:t> </a:t>
          </a:r>
          <a:r>
            <a:rPr lang="en-GB" dirty="0" err="1"/>
            <a:t>mikroflore</a:t>
          </a:r>
          <a:r>
            <a:rPr lang="en-GB" dirty="0"/>
            <a:t>, </a:t>
          </a:r>
          <a:r>
            <a:rPr lang="en-GB" dirty="0" err="1"/>
            <a:t>smanjuje</a:t>
          </a:r>
          <a:r>
            <a:rPr lang="en-GB" dirty="0"/>
            <a:t> </a:t>
          </a:r>
          <a:r>
            <a:rPr lang="en-GB" dirty="0" err="1"/>
            <a:t>upalu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poboljšava</a:t>
          </a:r>
          <a:r>
            <a:rPr lang="en-GB" dirty="0"/>
            <a:t> </a:t>
          </a:r>
          <a:r>
            <a:rPr lang="en-GB" dirty="0" err="1"/>
            <a:t>apsorpciju</a:t>
          </a:r>
          <a:r>
            <a:rPr lang="en-GB" dirty="0"/>
            <a:t> </a:t>
          </a:r>
          <a:r>
            <a:rPr lang="en-GB" dirty="0" err="1"/>
            <a:t>mikronutrijenata</a:t>
          </a:r>
          <a:r>
            <a:rPr lang="en-GB" dirty="0"/>
            <a:t>, </a:t>
          </a:r>
          <a:r>
            <a:rPr lang="en-GB" dirty="0" err="1"/>
            <a:t>osobito</a:t>
          </a:r>
          <a:r>
            <a:rPr lang="en-GB" dirty="0"/>
            <a:t> </a:t>
          </a:r>
          <a:r>
            <a:rPr lang="en-GB" dirty="0" err="1"/>
            <a:t>kod</a:t>
          </a:r>
          <a:r>
            <a:rPr lang="en-GB" dirty="0"/>
            <a:t> </a:t>
          </a:r>
          <a:r>
            <a:rPr lang="en-GB" dirty="0" err="1"/>
            <a:t>dojenčadi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starijih</a:t>
          </a:r>
          <a:r>
            <a:rPr lang="en-GB" dirty="0"/>
            <a:t> </a:t>
          </a:r>
          <a:r>
            <a:rPr lang="en-GB" dirty="0" err="1"/>
            <a:t>osoba</a:t>
          </a:r>
          <a:r>
            <a:rPr lang="en-GB" dirty="0"/>
            <a:t>.</a:t>
          </a:r>
          <a:endParaRPr lang="en-US" dirty="0"/>
        </a:p>
      </dgm:t>
    </dgm:pt>
    <dgm:pt modelId="{C10EB6C0-3239-402E-A6B5-29F21A68ABBC}" type="parTrans" cxnId="{FFB84602-6C0B-4BE3-8E78-52DB1D91D237}">
      <dgm:prSet/>
      <dgm:spPr/>
      <dgm:t>
        <a:bodyPr/>
        <a:lstStyle/>
        <a:p>
          <a:endParaRPr lang="en-US"/>
        </a:p>
      </dgm:t>
    </dgm:pt>
    <dgm:pt modelId="{AE731C53-D630-46E5-9E67-DC478660D4D9}" type="sibTrans" cxnId="{FFB84602-6C0B-4BE3-8E78-52DB1D91D237}">
      <dgm:prSet/>
      <dgm:spPr/>
      <dgm:t>
        <a:bodyPr/>
        <a:lstStyle/>
        <a:p>
          <a:endParaRPr lang="en-US"/>
        </a:p>
      </dgm:t>
    </dgm:pt>
    <dgm:pt modelId="{900E1D9B-A0B3-401D-BF2B-8F20A25DE216}">
      <dgm:prSet/>
      <dgm:spPr/>
      <dgm:t>
        <a:bodyPr/>
        <a:lstStyle/>
        <a:p>
          <a:r>
            <a:rPr lang="en-GB" dirty="0" err="1"/>
            <a:t>Studije</a:t>
          </a:r>
          <a:r>
            <a:rPr lang="en-GB" dirty="0"/>
            <a:t> </a:t>
          </a:r>
          <a:r>
            <a:rPr lang="en-GB" dirty="0" err="1"/>
            <a:t>pokazuju</a:t>
          </a:r>
          <a:r>
            <a:rPr lang="en-GB" dirty="0"/>
            <a:t> da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probiotičke</a:t>
          </a:r>
          <a:r>
            <a:rPr lang="en-GB" dirty="0"/>
            <a:t> </a:t>
          </a:r>
          <a:r>
            <a:rPr lang="en-GB" dirty="0" err="1"/>
            <a:t>formulacije</a:t>
          </a:r>
          <a:r>
            <a:rPr lang="hr-HR" dirty="0"/>
            <a:t> od više sojeva</a:t>
          </a:r>
          <a:r>
            <a:rPr lang="en-GB" dirty="0"/>
            <a:t> </a:t>
          </a:r>
          <a:r>
            <a:rPr lang="en-GB" dirty="0" err="1"/>
            <a:t>učinkovitije</a:t>
          </a:r>
          <a:r>
            <a:rPr lang="en-GB" dirty="0"/>
            <a:t> od  </a:t>
          </a:r>
          <a:r>
            <a:rPr lang="en-GB" dirty="0" err="1"/>
            <a:t>formulacija</a:t>
          </a:r>
          <a:r>
            <a:rPr lang="hr-HR" dirty="0"/>
            <a:t> s jednim sojem</a:t>
          </a:r>
          <a:r>
            <a:rPr lang="en-GB" dirty="0"/>
            <a:t>, </a:t>
          </a:r>
          <a:r>
            <a:rPr lang="en-GB" dirty="0" err="1"/>
            <a:t>osobito</a:t>
          </a:r>
          <a:r>
            <a:rPr lang="en-GB" dirty="0"/>
            <a:t> u </a:t>
          </a:r>
          <a:r>
            <a:rPr lang="en-GB" dirty="0" err="1"/>
            <a:t>obnovi</a:t>
          </a:r>
          <a:r>
            <a:rPr lang="en-GB" dirty="0"/>
            <a:t> </a:t>
          </a:r>
          <a:r>
            <a:rPr lang="en-GB" dirty="0" err="1"/>
            <a:t>crijevne</a:t>
          </a:r>
          <a:r>
            <a:rPr lang="en-GB" dirty="0"/>
            <a:t> </a:t>
          </a:r>
          <a:r>
            <a:rPr lang="en-GB" dirty="0" err="1"/>
            <a:t>mikroflore</a:t>
          </a:r>
          <a:r>
            <a:rPr lang="en-GB" dirty="0"/>
            <a:t> </a:t>
          </a:r>
          <a:r>
            <a:rPr lang="en-GB" dirty="0" err="1"/>
            <a:t>nakon</a:t>
          </a:r>
          <a:r>
            <a:rPr lang="en-GB" dirty="0"/>
            <a:t> </a:t>
          </a:r>
          <a:r>
            <a:rPr lang="en-GB" dirty="0" err="1"/>
            <a:t>antibiotske</a:t>
          </a:r>
          <a:r>
            <a:rPr lang="en-GB" dirty="0"/>
            <a:t> </a:t>
          </a:r>
          <a:r>
            <a:rPr lang="en-GB" dirty="0" err="1"/>
            <a:t>terapije</a:t>
          </a:r>
          <a:endParaRPr lang="en-US" dirty="0"/>
        </a:p>
      </dgm:t>
    </dgm:pt>
    <dgm:pt modelId="{9D14C2E9-CA2E-46E0-9A1E-218C819678EC}" type="parTrans" cxnId="{8D0D566E-AFD9-4DF6-A088-A4F4F5CD5D78}">
      <dgm:prSet/>
      <dgm:spPr/>
      <dgm:t>
        <a:bodyPr/>
        <a:lstStyle/>
        <a:p>
          <a:endParaRPr lang="en-US"/>
        </a:p>
      </dgm:t>
    </dgm:pt>
    <dgm:pt modelId="{FE230E84-EB11-47D0-8F29-B57F0AEA10A7}" type="sibTrans" cxnId="{8D0D566E-AFD9-4DF6-A088-A4F4F5CD5D78}">
      <dgm:prSet/>
      <dgm:spPr/>
      <dgm:t>
        <a:bodyPr/>
        <a:lstStyle/>
        <a:p>
          <a:endParaRPr lang="en-US"/>
        </a:p>
      </dgm:t>
    </dgm:pt>
    <dgm:pt modelId="{5CE768FB-4CDF-4E24-9DF2-5EFE20FFF0C3}" type="pres">
      <dgm:prSet presAssocID="{AFC4A801-1427-47D1-9BF8-8427E6B3957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5653425-2AFB-481B-BD8E-4414CB69A076}" type="pres">
      <dgm:prSet presAssocID="{59A0A3F7-02A5-4FA8-A6E3-18DAE309D5D4}" presName="hierRoot1" presStyleCnt="0"/>
      <dgm:spPr/>
    </dgm:pt>
    <dgm:pt modelId="{BF63BF01-752D-4BB9-915D-DEED71F76C1F}" type="pres">
      <dgm:prSet presAssocID="{59A0A3F7-02A5-4FA8-A6E3-18DAE309D5D4}" presName="composite" presStyleCnt="0"/>
      <dgm:spPr/>
    </dgm:pt>
    <dgm:pt modelId="{E9BC6A71-AE7E-4D55-BD4F-7A6CC422E118}" type="pres">
      <dgm:prSet presAssocID="{59A0A3F7-02A5-4FA8-A6E3-18DAE309D5D4}" presName="background" presStyleLbl="node0" presStyleIdx="0" presStyleCnt="3"/>
      <dgm:spPr/>
    </dgm:pt>
    <dgm:pt modelId="{5F41E8FD-B0A2-4FB6-A9C7-9F16D63F0353}" type="pres">
      <dgm:prSet presAssocID="{59A0A3F7-02A5-4FA8-A6E3-18DAE309D5D4}" presName="text" presStyleLbl="fgAcc0" presStyleIdx="0" presStyleCnt="3" custLinFactNeighborX="10774" custLinFactNeighborY="-58018">
        <dgm:presLayoutVars>
          <dgm:chPref val="3"/>
        </dgm:presLayoutVars>
      </dgm:prSet>
      <dgm:spPr/>
    </dgm:pt>
    <dgm:pt modelId="{66F91830-A614-4E05-A955-456C72560CE6}" type="pres">
      <dgm:prSet presAssocID="{59A0A3F7-02A5-4FA8-A6E3-18DAE309D5D4}" presName="hierChild2" presStyleCnt="0"/>
      <dgm:spPr/>
    </dgm:pt>
    <dgm:pt modelId="{8FB284F3-9008-4D7D-BFCC-FD7FA6462C4E}" type="pres">
      <dgm:prSet presAssocID="{84C2160A-FF53-4911-9126-4E34AFEA1BB4}" presName="hierRoot1" presStyleCnt="0"/>
      <dgm:spPr/>
    </dgm:pt>
    <dgm:pt modelId="{3F8B076C-C19F-48F1-BB5F-6F75AECC07A0}" type="pres">
      <dgm:prSet presAssocID="{84C2160A-FF53-4911-9126-4E34AFEA1BB4}" presName="composite" presStyleCnt="0"/>
      <dgm:spPr/>
    </dgm:pt>
    <dgm:pt modelId="{A20A7510-6A2C-4BF6-A304-B33FAFE62C35}" type="pres">
      <dgm:prSet presAssocID="{84C2160A-FF53-4911-9126-4E34AFEA1BB4}" presName="background" presStyleLbl="node0" presStyleIdx="1" presStyleCnt="3"/>
      <dgm:spPr/>
    </dgm:pt>
    <dgm:pt modelId="{39E8B174-FFF3-4C63-945D-B28440090D9A}" type="pres">
      <dgm:prSet presAssocID="{84C2160A-FF53-4911-9126-4E34AFEA1BB4}" presName="text" presStyleLbl="fgAcc0" presStyleIdx="1" presStyleCnt="3" custLinFactX="16781" custLinFactNeighborX="100000" custLinFactNeighborY="-62959">
        <dgm:presLayoutVars>
          <dgm:chPref val="3"/>
        </dgm:presLayoutVars>
      </dgm:prSet>
      <dgm:spPr/>
    </dgm:pt>
    <dgm:pt modelId="{D29FD753-B3FD-4F3D-8FDF-522FB4C0835E}" type="pres">
      <dgm:prSet presAssocID="{84C2160A-FF53-4911-9126-4E34AFEA1BB4}" presName="hierChild2" presStyleCnt="0"/>
      <dgm:spPr/>
    </dgm:pt>
    <dgm:pt modelId="{C051FE29-92D1-413C-ACCB-B16CF26BCEDC}" type="pres">
      <dgm:prSet presAssocID="{900E1D9B-A0B3-401D-BF2B-8F20A25DE216}" presName="hierRoot1" presStyleCnt="0"/>
      <dgm:spPr/>
    </dgm:pt>
    <dgm:pt modelId="{52622E16-A1D2-468D-94CC-AFF3A72CEBA6}" type="pres">
      <dgm:prSet presAssocID="{900E1D9B-A0B3-401D-BF2B-8F20A25DE216}" presName="composite" presStyleCnt="0"/>
      <dgm:spPr/>
    </dgm:pt>
    <dgm:pt modelId="{665E517C-D4E4-40B4-9298-DB4B2B26C08D}" type="pres">
      <dgm:prSet presAssocID="{900E1D9B-A0B3-401D-BF2B-8F20A25DE216}" presName="background" presStyleLbl="node0" presStyleIdx="2" presStyleCnt="3"/>
      <dgm:spPr/>
    </dgm:pt>
    <dgm:pt modelId="{A5C6B266-C9FF-417C-BEB4-95A33554457B}" type="pres">
      <dgm:prSet presAssocID="{900E1D9B-A0B3-401D-BF2B-8F20A25DE216}" presName="text" presStyleLbl="fgAcc0" presStyleIdx="2" presStyleCnt="3" custLinFactX="-16667" custLinFactNeighborX="-100000" custLinFactNeighborY="68418">
        <dgm:presLayoutVars>
          <dgm:chPref val="3"/>
        </dgm:presLayoutVars>
      </dgm:prSet>
      <dgm:spPr/>
    </dgm:pt>
    <dgm:pt modelId="{45E31E2E-29D1-4AEF-BC82-B05972982826}" type="pres">
      <dgm:prSet presAssocID="{900E1D9B-A0B3-401D-BF2B-8F20A25DE216}" presName="hierChild2" presStyleCnt="0"/>
      <dgm:spPr/>
    </dgm:pt>
  </dgm:ptLst>
  <dgm:cxnLst>
    <dgm:cxn modelId="{FFB84602-6C0B-4BE3-8E78-52DB1D91D237}" srcId="{AFC4A801-1427-47D1-9BF8-8427E6B39571}" destId="{84C2160A-FF53-4911-9126-4E34AFEA1BB4}" srcOrd="1" destOrd="0" parTransId="{C10EB6C0-3239-402E-A6B5-29F21A68ABBC}" sibTransId="{AE731C53-D630-46E5-9E67-DC478660D4D9}"/>
    <dgm:cxn modelId="{C4771944-D3F2-4FF1-88C4-F68D49D1896E}" type="presOf" srcId="{59A0A3F7-02A5-4FA8-A6E3-18DAE309D5D4}" destId="{5F41E8FD-B0A2-4FB6-A9C7-9F16D63F0353}" srcOrd="0" destOrd="0" presId="urn:microsoft.com/office/officeart/2005/8/layout/hierarchy1"/>
    <dgm:cxn modelId="{8D0D566E-AFD9-4DF6-A088-A4F4F5CD5D78}" srcId="{AFC4A801-1427-47D1-9BF8-8427E6B39571}" destId="{900E1D9B-A0B3-401D-BF2B-8F20A25DE216}" srcOrd="2" destOrd="0" parTransId="{9D14C2E9-CA2E-46E0-9A1E-218C819678EC}" sibTransId="{FE230E84-EB11-47D0-8F29-B57F0AEA10A7}"/>
    <dgm:cxn modelId="{F3F09D74-BCE2-47C1-B9C0-B384110B5E31}" type="presOf" srcId="{AFC4A801-1427-47D1-9BF8-8427E6B39571}" destId="{5CE768FB-4CDF-4E24-9DF2-5EFE20FFF0C3}" srcOrd="0" destOrd="0" presId="urn:microsoft.com/office/officeart/2005/8/layout/hierarchy1"/>
    <dgm:cxn modelId="{41A4D0A6-9DBD-48B7-84AC-CADA143FBD8D}" type="presOf" srcId="{900E1D9B-A0B3-401D-BF2B-8F20A25DE216}" destId="{A5C6B266-C9FF-417C-BEB4-95A33554457B}" srcOrd="0" destOrd="0" presId="urn:microsoft.com/office/officeart/2005/8/layout/hierarchy1"/>
    <dgm:cxn modelId="{4E08C1C0-1C59-4764-998B-3B5B31BAB548}" srcId="{AFC4A801-1427-47D1-9BF8-8427E6B39571}" destId="{59A0A3F7-02A5-4FA8-A6E3-18DAE309D5D4}" srcOrd="0" destOrd="0" parTransId="{F10F6D26-DC95-4FFF-A4CD-65507F86E436}" sibTransId="{CA5DBC65-132F-43BD-8528-23C9277BEC01}"/>
    <dgm:cxn modelId="{802C78DE-72A8-4721-B2EF-86EE083B880A}" type="presOf" srcId="{84C2160A-FF53-4911-9126-4E34AFEA1BB4}" destId="{39E8B174-FFF3-4C63-945D-B28440090D9A}" srcOrd="0" destOrd="0" presId="urn:microsoft.com/office/officeart/2005/8/layout/hierarchy1"/>
    <dgm:cxn modelId="{1E91BB14-0A50-4C42-8D64-7D7E89B570B8}" type="presParOf" srcId="{5CE768FB-4CDF-4E24-9DF2-5EFE20FFF0C3}" destId="{55653425-2AFB-481B-BD8E-4414CB69A076}" srcOrd="0" destOrd="0" presId="urn:microsoft.com/office/officeart/2005/8/layout/hierarchy1"/>
    <dgm:cxn modelId="{7D887C54-5B45-42A6-B229-564010FFB707}" type="presParOf" srcId="{55653425-2AFB-481B-BD8E-4414CB69A076}" destId="{BF63BF01-752D-4BB9-915D-DEED71F76C1F}" srcOrd="0" destOrd="0" presId="urn:microsoft.com/office/officeart/2005/8/layout/hierarchy1"/>
    <dgm:cxn modelId="{079421F6-D13F-4650-887D-4B7051FF1CC5}" type="presParOf" srcId="{BF63BF01-752D-4BB9-915D-DEED71F76C1F}" destId="{E9BC6A71-AE7E-4D55-BD4F-7A6CC422E118}" srcOrd="0" destOrd="0" presId="urn:microsoft.com/office/officeart/2005/8/layout/hierarchy1"/>
    <dgm:cxn modelId="{BBE6130C-3D2F-4EE1-B586-7C46DD54FD36}" type="presParOf" srcId="{BF63BF01-752D-4BB9-915D-DEED71F76C1F}" destId="{5F41E8FD-B0A2-4FB6-A9C7-9F16D63F0353}" srcOrd="1" destOrd="0" presId="urn:microsoft.com/office/officeart/2005/8/layout/hierarchy1"/>
    <dgm:cxn modelId="{1C29477B-10CB-40B3-96E1-671D225AE4E0}" type="presParOf" srcId="{55653425-2AFB-481B-BD8E-4414CB69A076}" destId="{66F91830-A614-4E05-A955-456C72560CE6}" srcOrd="1" destOrd="0" presId="urn:microsoft.com/office/officeart/2005/8/layout/hierarchy1"/>
    <dgm:cxn modelId="{E182D0D5-7FCE-4989-BF3F-842EEEF88CD7}" type="presParOf" srcId="{5CE768FB-4CDF-4E24-9DF2-5EFE20FFF0C3}" destId="{8FB284F3-9008-4D7D-BFCC-FD7FA6462C4E}" srcOrd="1" destOrd="0" presId="urn:microsoft.com/office/officeart/2005/8/layout/hierarchy1"/>
    <dgm:cxn modelId="{BA64BC70-915B-4AFB-9166-0350BB8B5C69}" type="presParOf" srcId="{8FB284F3-9008-4D7D-BFCC-FD7FA6462C4E}" destId="{3F8B076C-C19F-48F1-BB5F-6F75AECC07A0}" srcOrd="0" destOrd="0" presId="urn:microsoft.com/office/officeart/2005/8/layout/hierarchy1"/>
    <dgm:cxn modelId="{9699B18C-1B7D-4170-A0CB-2C37F540816B}" type="presParOf" srcId="{3F8B076C-C19F-48F1-BB5F-6F75AECC07A0}" destId="{A20A7510-6A2C-4BF6-A304-B33FAFE62C35}" srcOrd="0" destOrd="0" presId="urn:microsoft.com/office/officeart/2005/8/layout/hierarchy1"/>
    <dgm:cxn modelId="{32E09101-CBBC-4635-A8D2-087598EFBDA6}" type="presParOf" srcId="{3F8B076C-C19F-48F1-BB5F-6F75AECC07A0}" destId="{39E8B174-FFF3-4C63-945D-B28440090D9A}" srcOrd="1" destOrd="0" presId="urn:microsoft.com/office/officeart/2005/8/layout/hierarchy1"/>
    <dgm:cxn modelId="{BF8FC9A2-F520-4FC9-AD9D-B46CAAC9E5B2}" type="presParOf" srcId="{8FB284F3-9008-4D7D-BFCC-FD7FA6462C4E}" destId="{D29FD753-B3FD-4F3D-8FDF-522FB4C0835E}" srcOrd="1" destOrd="0" presId="urn:microsoft.com/office/officeart/2005/8/layout/hierarchy1"/>
    <dgm:cxn modelId="{F5B3B3A9-7000-408E-9DD6-CA5FC4F73340}" type="presParOf" srcId="{5CE768FB-4CDF-4E24-9DF2-5EFE20FFF0C3}" destId="{C051FE29-92D1-413C-ACCB-B16CF26BCEDC}" srcOrd="2" destOrd="0" presId="urn:microsoft.com/office/officeart/2005/8/layout/hierarchy1"/>
    <dgm:cxn modelId="{999635D1-76DD-44DE-8AD2-67AF3401C297}" type="presParOf" srcId="{C051FE29-92D1-413C-ACCB-B16CF26BCEDC}" destId="{52622E16-A1D2-468D-94CC-AFF3A72CEBA6}" srcOrd="0" destOrd="0" presId="urn:microsoft.com/office/officeart/2005/8/layout/hierarchy1"/>
    <dgm:cxn modelId="{F6796D46-A81E-468E-83FE-9535CA5A9118}" type="presParOf" srcId="{52622E16-A1D2-468D-94CC-AFF3A72CEBA6}" destId="{665E517C-D4E4-40B4-9298-DB4B2B26C08D}" srcOrd="0" destOrd="0" presId="urn:microsoft.com/office/officeart/2005/8/layout/hierarchy1"/>
    <dgm:cxn modelId="{8BF1F937-5BCE-41F1-B3F9-7E9FC9AB12B3}" type="presParOf" srcId="{52622E16-A1D2-468D-94CC-AFF3A72CEBA6}" destId="{A5C6B266-C9FF-417C-BEB4-95A33554457B}" srcOrd="1" destOrd="0" presId="urn:microsoft.com/office/officeart/2005/8/layout/hierarchy1"/>
    <dgm:cxn modelId="{6390DF9E-602D-48FC-93D3-71D1FF945955}" type="presParOf" srcId="{C051FE29-92D1-413C-ACCB-B16CF26BCEDC}" destId="{45E31E2E-29D1-4AEF-BC82-B0597298282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DBA530-0C33-46B3-A611-EFFC3E8F1716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C12F3-F794-4E31-9F15-4255B2FC3E1F}">
      <dgm:prSet/>
      <dgm:spPr/>
      <dgm:t>
        <a:bodyPr/>
        <a:lstStyle/>
        <a:p>
          <a:pPr>
            <a:lnSpc>
              <a:spcPct val="100000"/>
            </a:lnSpc>
          </a:pPr>
          <a:r>
            <a:rPr lang="hr-HR" i="1" dirty="0"/>
            <a:t>Lactobacillus </a:t>
          </a:r>
          <a:r>
            <a:rPr lang="hr-HR" i="1" dirty="0" err="1"/>
            <a:t>casei</a:t>
          </a:r>
          <a:r>
            <a:rPr lang="hr-HR" i="1" dirty="0"/>
            <a:t> W56</a:t>
          </a:r>
          <a:endParaRPr lang="en-US" i="1" dirty="0"/>
        </a:p>
      </dgm:t>
    </dgm:pt>
    <dgm:pt modelId="{3CAA40AE-50FB-4B84-B7DD-A2F18601E059}" type="parTrans" cxnId="{D25F930B-7D61-4803-BB2F-DA47CE627C6C}">
      <dgm:prSet/>
      <dgm:spPr/>
      <dgm:t>
        <a:bodyPr/>
        <a:lstStyle/>
        <a:p>
          <a:endParaRPr lang="en-US"/>
        </a:p>
      </dgm:t>
    </dgm:pt>
    <dgm:pt modelId="{FA0590AE-A6AF-4139-A0BF-F744FA559D44}" type="sibTrans" cxnId="{D25F930B-7D61-4803-BB2F-DA47CE627C6C}">
      <dgm:prSet/>
      <dgm:spPr/>
      <dgm:t>
        <a:bodyPr/>
        <a:lstStyle/>
        <a:p>
          <a:endParaRPr lang="en-US"/>
        </a:p>
      </dgm:t>
    </dgm:pt>
    <dgm:pt modelId="{CAB1CADD-9FD7-47B1-B2B8-0AFEF8B99485}">
      <dgm:prSet/>
      <dgm:spPr/>
      <dgm:t>
        <a:bodyPr/>
        <a:lstStyle/>
        <a:p>
          <a:r>
            <a:rPr lang="hr-HR" i="1" dirty="0"/>
            <a:t>Lactobacillus </a:t>
          </a:r>
          <a:r>
            <a:rPr lang="hr-HR" i="1" dirty="0" err="1"/>
            <a:t>acidophilus</a:t>
          </a:r>
          <a:r>
            <a:rPr lang="hr-HR" i="1" dirty="0"/>
            <a:t> W22</a:t>
          </a:r>
          <a:endParaRPr lang="en-US" i="1" dirty="0"/>
        </a:p>
      </dgm:t>
    </dgm:pt>
    <dgm:pt modelId="{D86C2E1C-F4FA-4A87-ABC5-F7E6DDF0E732}" type="parTrans" cxnId="{A0F516F4-AD6E-44B0-A972-8915568183C4}">
      <dgm:prSet/>
      <dgm:spPr/>
      <dgm:t>
        <a:bodyPr/>
        <a:lstStyle/>
        <a:p>
          <a:endParaRPr lang="en-GB"/>
        </a:p>
      </dgm:t>
    </dgm:pt>
    <dgm:pt modelId="{EB5E0F1A-BFA5-4EA5-BFAC-333BE402FF3F}" type="sibTrans" cxnId="{A0F516F4-AD6E-44B0-A972-8915568183C4}">
      <dgm:prSet/>
      <dgm:spPr/>
      <dgm:t>
        <a:bodyPr/>
        <a:lstStyle/>
        <a:p>
          <a:endParaRPr lang="en-GB"/>
        </a:p>
      </dgm:t>
    </dgm:pt>
    <dgm:pt modelId="{10F44A5D-89DB-490A-9DA3-303EBF433812}">
      <dgm:prSet/>
      <dgm:spPr/>
      <dgm:t>
        <a:bodyPr/>
        <a:lstStyle/>
        <a:p>
          <a:r>
            <a:rPr lang="hr-HR" i="1" dirty="0" err="1"/>
            <a:t>Lactobacilum</a:t>
          </a:r>
          <a:r>
            <a:rPr lang="hr-HR" i="1" dirty="0"/>
            <a:t> </a:t>
          </a:r>
          <a:r>
            <a:rPr lang="hr-HR" i="1" dirty="0" err="1"/>
            <a:t>plantarum</a:t>
          </a:r>
          <a:r>
            <a:rPr lang="hr-HR" i="1" dirty="0"/>
            <a:t> W62</a:t>
          </a:r>
          <a:endParaRPr lang="en-US" i="1" dirty="0"/>
        </a:p>
      </dgm:t>
    </dgm:pt>
    <dgm:pt modelId="{FC259847-DB3D-41C0-BC21-A9CE50A9B685}" type="parTrans" cxnId="{2EBF7F87-5E00-4698-81CE-9B48CC57E73A}">
      <dgm:prSet/>
      <dgm:spPr/>
      <dgm:t>
        <a:bodyPr/>
        <a:lstStyle/>
        <a:p>
          <a:endParaRPr lang="en-GB"/>
        </a:p>
      </dgm:t>
    </dgm:pt>
    <dgm:pt modelId="{F620526E-88FC-4A8B-89B6-30E09371C655}" type="sibTrans" cxnId="{2EBF7F87-5E00-4698-81CE-9B48CC57E73A}">
      <dgm:prSet/>
      <dgm:spPr/>
      <dgm:t>
        <a:bodyPr/>
        <a:lstStyle/>
        <a:p>
          <a:endParaRPr lang="en-GB"/>
        </a:p>
      </dgm:t>
    </dgm:pt>
    <dgm:pt modelId="{B3029533-F337-4A1C-81F1-7B1932443B41}">
      <dgm:prSet/>
      <dgm:spPr/>
      <dgm:t>
        <a:bodyPr/>
        <a:lstStyle/>
        <a:p>
          <a:r>
            <a:rPr lang="hr-HR" i="1" dirty="0"/>
            <a:t>Lactobacillus </a:t>
          </a:r>
          <a:r>
            <a:rPr lang="hr-HR" i="1" dirty="0" err="1"/>
            <a:t>paracasei</a:t>
          </a:r>
          <a:r>
            <a:rPr lang="hr-HR" i="1" dirty="0"/>
            <a:t> W20</a:t>
          </a:r>
          <a:endParaRPr lang="en-US" i="1" dirty="0"/>
        </a:p>
      </dgm:t>
    </dgm:pt>
    <dgm:pt modelId="{80965165-631D-447D-B32A-9C98CCF13DD8}" type="parTrans" cxnId="{BD05E947-D8CD-440C-9587-22387E58D63D}">
      <dgm:prSet/>
      <dgm:spPr/>
      <dgm:t>
        <a:bodyPr/>
        <a:lstStyle/>
        <a:p>
          <a:endParaRPr lang="en-GB"/>
        </a:p>
      </dgm:t>
    </dgm:pt>
    <dgm:pt modelId="{246FDD98-6310-4E03-8082-A1DE628A41B0}" type="sibTrans" cxnId="{BD05E947-D8CD-440C-9587-22387E58D63D}">
      <dgm:prSet/>
      <dgm:spPr/>
      <dgm:t>
        <a:bodyPr/>
        <a:lstStyle/>
        <a:p>
          <a:endParaRPr lang="en-GB"/>
        </a:p>
      </dgm:t>
    </dgm:pt>
    <dgm:pt modelId="{53EDA8AF-1617-4965-8D15-A382321D7168}">
      <dgm:prSet/>
      <dgm:spPr/>
      <dgm:t>
        <a:bodyPr/>
        <a:lstStyle/>
        <a:p>
          <a:r>
            <a:rPr lang="hr-HR" i="1" dirty="0" err="1"/>
            <a:t>Bifidobacterium</a:t>
          </a:r>
          <a:r>
            <a:rPr lang="hr-HR" i="1" dirty="0"/>
            <a:t> </a:t>
          </a:r>
          <a:r>
            <a:rPr lang="hr-HR" i="1" dirty="0" err="1"/>
            <a:t>lactis</a:t>
          </a:r>
          <a:r>
            <a:rPr lang="hr-HR" i="1" dirty="0"/>
            <a:t> W51&amp;W52</a:t>
          </a:r>
          <a:endParaRPr lang="en-US" i="1" dirty="0"/>
        </a:p>
      </dgm:t>
    </dgm:pt>
    <dgm:pt modelId="{B3BA483B-D68F-47E9-8E39-CA4FC534E0AE}" type="parTrans" cxnId="{14628310-E355-400C-837C-FC247FED3F28}">
      <dgm:prSet/>
      <dgm:spPr/>
      <dgm:t>
        <a:bodyPr/>
        <a:lstStyle/>
        <a:p>
          <a:endParaRPr lang="en-GB"/>
        </a:p>
      </dgm:t>
    </dgm:pt>
    <dgm:pt modelId="{63C1C88A-FDE2-47B9-A9F4-6CA04201B15B}" type="sibTrans" cxnId="{14628310-E355-400C-837C-FC247FED3F28}">
      <dgm:prSet/>
      <dgm:spPr/>
      <dgm:t>
        <a:bodyPr/>
        <a:lstStyle/>
        <a:p>
          <a:endParaRPr lang="en-GB"/>
        </a:p>
      </dgm:t>
    </dgm:pt>
    <dgm:pt modelId="{B60B15AB-8869-462F-A56D-2F66ECF2DD10}">
      <dgm:prSet/>
      <dgm:spPr/>
      <dgm:t>
        <a:bodyPr/>
        <a:lstStyle/>
        <a:p>
          <a:r>
            <a:rPr lang="hr-HR" i="1" dirty="0" err="1"/>
            <a:t>Bifidobacterium</a:t>
          </a:r>
          <a:r>
            <a:rPr lang="hr-HR" i="1" dirty="0"/>
            <a:t> </a:t>
          </a:r>
          <a:r>
            <a:rPr lang="hr-HR" i="1" dirty="0" err="1"/>
            <a:t>bifidum</a:t>
          </a:r>
          <a:r>
            <a:rPr lang="hr-HR" i="1" dirty="0"/>
            <a:t> W23</a:t>
          </a:r>
          <a:endParaRPr lang="en-US" i="1" dirty="0"/>
        </a:p>
      </dgm:t>
    </dgm:pt>
    <dgm:pt modelId="{765C8D54-5E4F-4AB7-8AE7-69296953F7BF}" type="parTrans" cxnId="{A6CDDCFE-087F-40F0-BA62-6C35ECCB5C5C}">
      <dgm:prSet/>
      <dgm:spPr/>
      <dgm:t>
        <a:bodyPr/>
        <a:lstStyle/>
        <a:p>
          <a:endParaRPr lang="en-GB"/>
        </a:p>
      </dgm:t>
    </dgm:pt>
    <dgm:pt modelId="{C5D5389A-C2F0-43A9-B61D-A72026D82259}" type="sibTrans" cxnId="{A6CDDCFE-087F-40F0-BA62-6C35ECCB5C5C}">
      <dgm:prSet/>
      <dgm:spPr/>
      <dgm:t>
        <a:bodyPr/>
        <a:lstStyle/>
        <a:p>
          <a:endParaRPr lang="en-GB"/>
        </a:p>
      </dgm:t>
    </dgm:pt>
    <dgm:pt modelId="{1E3593DF-3C8E-4934-96C9-8C30B49566D7}">
      <dgm:prSet/>
      <dgm:spPr/>
      <dgm:t>
        <a:bodyPr/>
        <a:lstStyle/>
        <a:p>
          <a:r>
            <a:rPr lang="hr-HR" i="1" dirty="0" err="1"/>
            <a:t>Lactobacilus</a:t>
          </a:r>
          <a:r>
            <a:rPr lang="hr-HR" i="1" dirty="0"/>
            <a:t> </a:t>
          </a:r>
          <a:r>
            <a:rPr lang="hr-HR" i="1" dirty="0" err="1"/>
            <a:t>salivarius</a:t>
          </a:r>
          <a:r>
            <a:rPr lang="hr-HR" i="1" dirty="0"/>
            <a:t> W24</a:t>
          </a:r>
          <a:endParaRPr lang="en-US" i="1" dirty="0"/>
        </a:p>
      </dgm:t>
    </dgm:pt>
    <dgm:pt modelId="{9CE6AD16-045F-4E1D-A31E-521382980A98}" type="parTrans" cxnId="{5E33C242-081B-4CD0-AE4F-068A64C0F3E8}">
      <dgm:prSet/>
      <dgm:spPr/>
      <dgm:t>
        <a:bodyPr/>
        <a:lstStyle/>
        <a:p>
          <a:endParaRPr lang="en-GB"/>
        </a:p>
      </dgm:t>
    </dgm:pt>
    <dgm:pt modelId="{962F6005-67FC-43AB-BE1D-08CD8618895E}" type="sibTrans" cxnId="{5E33C242-081B-4CD0-AE4F-068A64C0F3E8}">
      <dgm:prSet/>
      <dgm:spPr/>
      <dgm:t>
        <a:bodyPr/>
        <a:lstStyle/>
        <a:p>
          <a:endParaRPr lang="en-GB"/>
        </a:p>
      </dgm:t>
    </dgm:pt>
    <dgm:pt modelId="{838CFA37-DD64-4243-A70C-47D2C906F7C3}">
      <dgm:prSet/>
      <dgm:spPr/>
      <dgm:t>
        <a:bodyPr/>
        <a:lstStyle/>
        <a:p>
          <a:r>
            <a:rPr lang="hr-HR" i="1" dirty="0" err="1"/>
            <a:t>Lactococcus</a:t>
          </a:r>
          <a:r>
            <a:rPr lang="hr-HR" i="1" dirty="0"/>
            <a:t> </a:t>
          </a:r>
          <a:r>
            <a:rPr lang="hr-HR" i="1" dirty="0" err="1"/>
            <a:t>lactis</a:t>
          </a:r>
          <a:r>
            <a:rPr lang="hr-HR" i="1" dirty="0"/>
            <a:t> W19</a:t>
          </a:r>
          <a:endParaRPr lang="en-US" i="1" dirty="0"/>
        </a:p>
      </dgm:t>
    </dgm:pt>
    <dgm:pt modelId="{A56666CC-ADE7-4FAA-8FA0-691F45857003}" type="parTrans" cxnId="{A7969CB2-D0E1-4E87-A0C7-4B3B64D208B2}">
      <dgm:prSet/>
      <dgm:spPr/>
      <dgm:t>
        <a:bodyPr/>
        <a:lstStyle/>
        <a:p>
          <a:endParaRPr lang="en-GB"/>
        </a:p>
      </dgm:t>
    </dgm:pt>
    <dgm:pt modelId="{8775FA80-1C4B-4A98-BF54-88C5D3108CB9}" type="sibTrans" cxnId="{A7969CB2-D0E1-4E87-A0C7-4B3B64D208B2}">
      <dgm:prSet/>
      <dgm:spPr/>
      <dgm:t>
        <a:bodyPr/>
        <a:lstStyle/>
        <a:p>
          <a:endParaRPr lang="en-GB"/>
        </a:p>
      </dgm:t>
    </dgm:pt>
    <dgm:pt modelId="{4FCAAD67-D245-43F7-8B84-91E5A32C62DF}" type="pres">
      <dgm:prSet presAssocID="{1EDBA530-0C33-46B3-A611-EFFC3E8F1716}" presName="diagram" presStyleCnt="0">
        <dgm:presLayoutVars>
          <dgm:dir/>
          <dgm:resizeHandles val="exact"/>
        </dgm:presLayoutVars>
      </dgm:prSet>
      <dgm:spPr/>
    </dgm:pt>
    <dgm:pt modelId="{72C3FDE2-BCB1-4AFA-AD0F-D9FBCEAEE8BA}" type="pres">
      <dgm:prSet presAssocID="{D3CC12F3-F794-4E31-9F15-4255B2FC3E1F}" presName="node" presStyleLbl="node1" presStyleIdx="0" presStyleCnt="8" custLinFactNeighborX="-126" custLinFactNeighborY="-22209">
        <dgm:presLayoutVars>
          <dgm:bulletEnabled val="1"/>
        </dgm:presLayoutVars>
      </dgm:prSet>
      <dgm:spPr/>
    </dgm:pt>
    <dgm:pt modelId="{68519CB3-53BC-42DB-87B1-D5EDDD1ABF22}" type="pres">
      <dgm:prSet presAssocID="{FA0590AE-A6AF-4139-A0BF-F744FA559D44}" presName="sibTrans" presStyleCnt="0"/>
      <dgm:spPr/>
    </dgm:pt>
    <dgm:pt modelId="{A274CC82-4CEB-476A-A520-3D89D35C782E}" type="pres">
      <dgm:prSet presAssocID="{CAB1CADD-9FD7-47B1-B2B8-0AFEF8B99485}" presName="node" presStyleLbl="node1" presStyleIdx="1" presStyleCnt="8" custLinFactNeighborX="-841" custLinFactNeighborY="-22209">
        <dgm:presLayoutVars>
          <dgm:bulletEnabled val="1"/>
        </dgm:presLayoutVars>
      </dgm:prSet>
      <dgm:spPr/>
    </dgm:pt>
    <dgm:pt modelId="{1F3E6AFB-B47F-4109-BB74-DCBE136FD93C}" type="pres">
      <dgm:prSet presAssocID="{EB5E0F1A-BFA5-4EA5-BFAC-333BE402FF3F}" presName="sibTrans" presStyleCnt="0"/>
      <dgm:spPr/>
    </dgm:pt>
    <dgm:pt modelId="{F4A38212-B189-49E1-95D7-D30ED5FF4DF6}" type="pres">
      <dgm:prSet presAssocID="{10F44A5D-89DB-490A-9DA3-303EBF433812}" presName="node" presStyleLbl="node1" presStyleIdx="2" presStyleCnt="8" custLinFactNeighborX="1736" custLinFactNeighborY="-22209">
        <dgm:presLayoutVars>
          <dgm:bulletEnabled val="1"/>
        </dgm:presLayoutVars>
      </dgm:prSet>
      <dgm:spPr/>
    </dgm:pt>
    <dgm:pt modelId="{93712415-BF43-4EA9-B469-624DFAA5FB74}" type="pres">
      <dgm:prSet presAssocID="{F620526E-88FC-4A8B-89B6-30E09371C655}" presName="sibTrans" presStyleCnt="0"/>
      <dgm:spPr/>
    </dgm:pt>
    <dgm:pt modelId="{E7DCA3E8-FCC9-4BD6-B4C5-07B7A46E38B6}" type="pres">
      <dgm:prSet presAssocID="{B3029533-F337-4A1C-81F1-7B1932443B41}" presName="node" presStyleLbl="node1" presStyleIdx="3" presStyleCnt="8" custLinFactNeighborX="2556" custLinFactNeighborY="-22209">
        <dgm:presLayoutVars>
          <dgm:bulletEnabled val="1"/>
        </dgm:presLayoutVars>
      </dgm:prSet>
      <dgm:spPr/>
    </dgm:pt>
    <dgm:pt modelId="{DC89E833-D69E-4541-B1A9-CE60DA5BFD81}" type="pres">
      <dgm:prSet presAssocID="{246FDD98-6310-4E03-8082-A1DE628A41B0}" presName="sibTrans" presStyleCnt="0"/>
      <dgm:spPr/>
    </dgm:pt>
    <dgm:pt modelId="{129589E5-2F46-4737-9423-1DEF3D13345B}" type="pres">
      <dgm:prSet presAssocID="{53EDA8AF-1617-4965-8D15-A382321D7168}" presName="node" presStyleLbl="node1" presStyleIdx="4" presStyleCnt="8" custLinFactNeighborX="-126" custLinFactNeighborY="-18275">
        <dgm:presLayoutVars>
          <dgm:bulletEnabled val="1"/>
        </dgm:presLayoutVars>
      </dgm:prSet>
      <dgm:spPr/>
    </dgm:pt>
    <dgm:pt modelId="{11EFCA57-699E-41F6-ADBE-5ED8BA600F14}" type="pres">
      <dgm:prSet presAssocID="{63C1C88A-FDE2-47B9-A9F4-6CA04201B15B}" presName="sibTrans" presStyleCnt="0"/>
      <dgm:spPr/>
    </dgm:pt>
    <dgm:pt modelId="{5EE47ADB-2A50-4F2E-BD00-45667043E0F8}" type="pres">
      <dgm:prSet presAssocID="{B60B15AB-8869-462F-A56D-2F66ECF2DD10}" presName="node" presStyleLbl="node1" presStyleIdx="5" presStyleCnt="8" custLinFactNeighborX="-1262" custLinFactNeighborY="-18275">
        <dgm:presLayoutVars>
          <dgm:bulletEnabled val="1"/>
        </dgm:presLayoutVars>
      </dgm:prSet>
      <dgm:spPr/>
    </dgm:pt>
    <dgm:pt modelId="{5991EA10-9E74-4BDF-A7B0-280E9F3DA7D0}" type="pres">
      <dgm:prSet presAssocID="{C5D5389A-C2F0-43A9-B61D-A72026D82259}" presName="sibTrans" presStyleCnt="0"/>
      <dgm:spPr/>
    </dgm:pt>
    <dgm:pt modelId="{3C5A65F8-4C40-490E-B9F7-AE823A81362A}" type="pres">
      <dgm:prSet presAssocID="{1E3593DF-3C8E-4934-96C9-8C30B49566D7}" presName="node" presStyleLbl="node1" presStyleIdx="6" presStyleCnt="8" custLinFactNeighborX="1736" custLinFactNeighborY="-18275">
        <dgm:presLayoutVars>
          <dgm:bulletEnabled val="1"/>
        </dgm:presLayoutVars>
      </dgm:prSet>
      <dgm:spPr/>
    </dgm:pt>
    <dgm:pt modelId="{B3241B41-C6A1-47E4-AB3D-BE303AD8FCE6}" type="pres">
      <dgm:prSet presAssocID="{962F6005-67FC-43AB-BE1D-08CD8618895E}" presName="sibTrans" presStyleCnt="0"/>
      <dgm:spPr/>
    </dgm:pt>
    <dgm:pt modelId="{358EA2C8-C569-45AE-8862-44F8CDA6683B}" type="pres">
      <dgm:prSet presAssocID="{838CFA37-DD64-4243-A70C-47D2C906F7C3}" presName="node" presStyleLbl="node1" presStyleIdx="7" presStyleCnt="8" custLinFactNeighborX="126" custLinFactNeighborY="-18275">
        <dgm:presLayoutVars>
          <dgm:bulletEnabled val="1"/>
        </dgm:presLayoutVars>
      </dgm:prSet>
      <dgm:spPr/>
    </dgm:pt>
  </dgm:ptLst>
  <dgm:cxnLst>
    <dgm:cxn modelId="{F263FE09-7758-45DB-B050-4CD25B5A039E}" type="presOf" srcId="{D3CC12F3-F794-4E31-9F15-4255B2FC3E1F}" destId="{72C3FDE2-BCB1-4AFA-AD0F-D9FBCEAEE8BA}" srcOrd="0" destOrd="0" presId="urn:microsoft.com/office/officeart/2005/8/layout/default"/>
    <dgm:cxn modelId="{D25F930B-7D61-4803-BB2F-DA47CE627C6C}" srcId="{1EDBA530-0C33-46B3-A611-EFFC3E8F1716}" destId="{D3CC12F3-F794-4E31-9F15-4255B2FC3E1F}" srcOrd="0" destOrd="0" parTransId="{3CAA40AE-50FB-4B84-B7DD-A2F18601E059}" sibTransId="{FA0590AE-A6AF-4139-A0BF-F744FA559D44}"/>
    <dgm:cxn modelId="{14628310-E355-400C-837C-FC247FED3F28}" srcId="{1EDBA530-0C33-46B3-A611-EFFC3E8F1716}" destId="{53EDA8AF-1617-4965-8D15-A382321D7168}" srcOrd="4" destOrd="0" parTransId="{B3BA483B-D68F-47E9-8E39-CA4FC534E0AE}" sibTransId="{63C1C88A-FDE2-47B9-A9F4-6CA04201B15B}"/>
    <dgm:cxn modelId="{5E33C242-081B-4CD0-AE4F-068A64C0F3E8}" srcId="{1EDBA530-0C33-46B3-A611-EFFC3E8F1716}" destId="{1E3593DF-3C8E-4934-96C9-8C30B49566D7}" srcOrd="6" destOrd="0" parTransId="{9CE6AD16-045F-4E1D-A31E-521382980A98}" sibTransId="{962F6005-67FC-43AB-BE1D-08CD8618895E}"/>
    <dgm:cxn modelId="{BD05E947-D8CD-440C-9587-22387E58D63D}" srcId="{1EDBA530-0C33-46B3-A611-EFFC3E8F1716}" destId="{B3029533-F337-4A1C-81F1-7B1932443B41}" srcOrd="3" destOrd="0" parTransId="{80965165-631D-447D-B32A-9C98CCF13DD8}" sibTransId="{246FDD98-6310-4E03-8082-A1DE628A41B0}"/>
    <dgm:cxn modelId="{68FB624B-89A7-4F41-B589-D7CEAF6462A3}" type="presOf" srcId="{B60B15AB-8869-462F-A56D-2F66ECF2DD10}" destId="{5EE47ADB-2A50-4F2E-BD00-45667043E0F8}" srcOrd="0" destOrd="0" presId="urn:microsoft.com/office/officeart/2005/8/layout/default"/>
    <dgm:cxn modelId="{AE5E3269-6ABD-4990-9A83-0CB7D197E669}" type="presOf" srcId="{10F44A5D-89DB-490A-9DA3-303EBF433812}" destId="{F4A38212-B189-49E1-95D7-D30ED5FF4DF6}" srcOrd="0" destOrd="0" presId="urn:microsoft.com/office/officeart/2005/8/layout/default"/>
    <dgm:cxn modelId="{2EBF7F87-5E00-4698-81CE-9B48CC57E73A}" srcId="{1EDBA530-0C33-46B3-A611-EFFC3E8F1716}" destId="{10F44A5D-89DB-490A-9DA3-303EBF433812}" srcOrd="2" destOrd="0" parTransId="{FC259847-DB3D-41C0-BC21-A9CE50A9B685}" sibTransId="{F620526E-88FC-4A8B-89B6-30E09371C655}"/>
    <dgm:cxn modelId="{9E940097-AF9A-42D1-BDB3-5342A5CC4846}" type="presOf" srcId="{53EDA8AF-1617-4965-8D15-A382321D7168}" destId="{129589E5-2F46-4737-9423-1DEF3D13345B}" srcOrd="0" destOrd="0" presId="urn:microsoft.com/office/officeart/2005/8/layout/default"/>
    <dgm:cxn modelId="{BA3BA4A3-3A15-478D-964C-0CF9E27CE2C8}" type="presOf" srcId="{CAB1CADD-9FD7-47B1-B2B8-0AFEF8B99485}" destId="{A274CC82-4CEB-476A-A520-3D89D35C782E}" srcOrd="0" destOrd="0" presId="urn:microsoft.com/office/officeart/2005/8/layout/default"/>
    <dgm:cxn modelId="{A7969CB2-D0E1-4E87-A0C7-4B3B64D208B2}" srcId="{1EDBA530-0C33-46B3-A611-EFFC3E8F1716}" destId="{838CFA37-DD64-4243-A70C-47D2C906F7C3}" srcOrd="7" destOrd="0" parTransId="{A56666CC-ADE7-4FAA-8FA0-691F45857003}" sibTransId="{8775FA80-1C4B-4A98-BF54-88C5D3108CB9}"/>
    <dgm:cxn modelId="{4FF280BA-D8F7-47A5-8201-9668010CEB1C}" type="presOf" srcId="{1E3593DF-3C8E-4934-96C9-8C30B49566D7}" destId="{3C5A65F8-4C40-490E-B9F7-AE823A81362A}" srcOrd="0" destOrd="0" presId="urn:microsoft.com/office/officeart/2005/8/layout/default"/>
    <dgm:cxn modelId="{6A89DAC8-40F0-41FD-9BE7-C15185D648C1}" type="presOf" srcId="{838CFA37-DD64-4243-A70C-47D2C906F7C3}" destId="{358EA2C8-C569-45AE-8862-44F8CDA6683B}" srcOrd="0" destOrd="0" presId="urn:microsoft.com/office/officeart/2005/8/layout/default"/>
    <dgm:cxn modelId="{0C05B5DB-0025-478D-AD4F-D9691BA23485}" type="presOf" srcId="{1EDBA530-0C33-46B3-A611-EFFC3E8F1716}" destId="{4FCAAD67-D245-43F7-8B84-91E5A32C62DF}" srcOrd="0" destOrd="0" presId="urn:microsoft.com/office/officeart/2005/8/layout/default"/>
    <dgm:cxn modelId="{BC26EADE-9E70-4353-B264-8EE59269F1D5}" type="presOf" srcId="{B3029533-F337-4A1C-81F1-7B1932443B41}" destId="{E7DCA3E8-FCC9-4BD6-B4C5-07B7A46E38B6}" srcOrd="0" destOrd="0" presId="urn:microsoft.com/office/officeart/2005/8/layout/default"/>
    <dgm:cxn modelId="{A0F516F4-AD6E-44B0-A972-8915568183C4}" srcId="{1EDBA530-0C33-46B3-A611-EFFC3E8F1716}" destId="{CAB1CADD-9FD7-47B1-B2B8-0AFEF8B99485}" srcOrd="1" destOrd="0" parTransId="{D86C2E1C-F4FA-4A87-ABC5-F7E6DDF0E732}" sibTransId="{EB5E0F1A-BFA5-4EA5-BFAC-333BE402FF3F}"/>
    <dgm:cxn modelId="{A6CDDCFE-087F-40F0-BA62-6C35ECCB5C5C}" srcId="{1EDBA530-0C33-46B3-A611-EFFC3E8F1716}" destId="{B60B15AB-8869-462F-A56D-2F66ECF2DD10}" srcOrd="5" destOrd="0" parTransId="{765C8D54-5E4F-4AB7-8AE7-69296953F7BF}" sibTransId="{C5D5389A-C2F0-43A9-B61D-A72026D82259}"/>
    <dgm:cxn modelId="{C8EAD93A-7206-4391-9377-DF8969C6FF8E}" type="presParOf" srcId="{4FCAAD67-D245-43F7-8B84-91E5A32C62DF}" destId="{72C3FDE2-BCB1-4AFA-AD0F-D9FBCEAEE8BA}" srcOrd="0" destOrd="0" presId="urn:microsoft.com/office/officeart/2005/8/layout/default"/>
    <dgm:cxn modelId="{D7010B07-7D8F-4F7B-868E-A9D0C81E1F87}" type="presParOf" srcId="{4FCAAD67-D245-43F7-8B84-91E5A32C62DF}" destId="{68519CB3-53BC-42DB-87B1-D5EDDD1ABF22}" srcOrd="1" destOrd="0" presId="urn:microsoft.com/office/officeart/2005/8/layout/default"/>
    <dgm:cxn modelId="{F176304F-5789-4385-86C2-55E660069328}" type="presParOf" srcId="{4FCAAD67-D245-43F7-8B84-91E5A32C62DF}" destId="{A274CC82-4CEB-476A-A520-3D89D35C782E}" srcOrd="2" destOrd="0" presId="urn:microsoft.com/office/officeart/2005/8/layout/default"/>
    <dgm:cxn modelId="{AEF031C3-12FB-42F1-9F0E-1D0F84B9AAFF}" type="presParOf" srcId="{4FCAAD67-D245-43F7-8B84-91E5A32C62DF}" destId="{1F3E6AFB-B47F-4109-BB74-DCBE136FD93C}" srcOrd="3" destOrd="0" presId="urn:microsoft.com/office/officeart/2005/8/layout/default"/>
    <dgm:cxn modelId="{D956CD82-E2B6-4A81-903C-AF2F3CB919FC}" type="presParOf" srcId="{4FCAAD67-D245-43F7-8B84-91E5A32C62DF}" destId="{F4A38212-B189-49E1-95D7-D30ED5FF4DF6}" srcOrd="4" destOrd="0" presId="urn:microsoft.com/office/officeart/2005/8/layout/default"/>
    <dgm:cxn modelId="{E0D5E32D-6600-492B-A513-A2E346DA79F1}" type="presParOf" srcId="{4FCAAD67-D245-43F7-8B84-91E5A32C62DF}" destId="{93712415-BF43-4EA9-B469-624DFAA5FB74}" srcOrd="5" destOrd="0" presId="urn:microsoft.com/office/officeart/2005/8/layout/default"/>
    <dgm:cxn modelId="{2784EF4D-B4B8-477C-932B-E19D6E388DE8}" type="presParOf" srcId="{4FCAAD67-D245-43F7-8B84-91E5A32C62DF}" destId="{E7DCA3E8-FCC9-4BD6-B4C5-07B7A46E38B6}" srcOrd="6" destOrd="0" presId="urn:microsoft.com/office/officeart/2005/8/layout/default"/>
    <dgm:cxn modelId="{171AC628-2B22-4394-8198-7061F2D501EF}" type="presParOf" srcId="{4FCAAD67-D245-43F7-8B84-91E5A32C62DF}" destId="{DC89E833-D69E-4541-B1A9-CE60DA5BFD81}" srcOrd="7" destOrd="0" presId="urn:microsoft.com/office/officeart/2005/8/layout/default"/>
    <dgm:cxn modelId="{D58F0071-5B05-4843-8921-5BC598331275}" type="presParOf" srcId="{4FCAAD67-D245-43F7-8B84-91E5A32C62DF}" destId="{129589E5-2F46-4737-9423-1DEF3D13345B}" srcOrd="8" destOrd="0" presId="urn:microsoft.com/office/officeart/2005/8/layout/default"/>
    <dgm:cxn modelId="{795DAE03-A926-473B-8A9C-D17D77866F3A}" type="presParOf" srcId="{4FCAAD67-D245-43F7-8B84-91E5A32C62DF}" destId="{11EFCA57-699E-41F6-ADBE-5ED8BA600F14}" srcOrd="9" destOrd="0" presId="urn:microsoft.com/office/officeart/2005/8/layout/default"/>
    <dgm:cxn modelId="{492609D1-7B51-44F5-8825-1DD2C36A07CD}" type="presParOf" srcId="{4FCAAD67-D245-43F7-8B84-91E5A32C62DF}" destId="{5EE47ADB-2A50-4F2E-BD00-45667043E0F8}" srcOrd="10" destOrd="0" presId="urn:microsoft.com/office/officeart/2005/8/layout/default"/>
    <dgm:cxn modelId="{E032D9B1-4665-4B2B-9B05-11D0A27BDF7F}" type="presParOf" srcId="{4FCAAD67-D245-43F7-8B84-91E5A32C62DF}" destId="{5991EA10-9E74-4BDF-A7B0-280E9F3DA7D0}" srcOrd="11" destOrd="0" presId="urn:microsoft.com/office/officeart/2005/8/layout/default"/>
    <dgm:cxn modelId="{690ACA73-5066-4DAB-9122-89AF9B3BBC40}" type="presParOf" srcId="{4FCAAD67-D245-43F7-8B84-91E5A32C62DF}" destId="{3C5A65F8-4C40-490E-B9F7-AE823A81362A}" srcOrd="12" destOrd="0" presId="urn:microsoft.com/office/officeart/2005/8/layout/default"/>
    <dgm:cxn modelId="{74AF000C-2DDE-4EB4-B700-3612B41D0FD1}" type="presParOf" srcId="{4FCAAD67-D245-43F7-8B84-91E5A32C62DF}" destId="{B3241B41-C6A1-47E4-AB3D-BE303AD8FCE6}" srcOrd="13" destOrd="0" presId="urn:microsoft.com/office/officeart/2005/8/layout/default"/>
    <dgm:cxn modelId="{B9EDA300-C56F-4319-8F25-6AD2E7E65460}" type="presParOf" srcId="{4FCAAD67-D245-43F7-8B84-91E5A32C62DF}" destId="{358EA2C8-C569-45AE-8862-44F8CDA6683B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8711E4E-14BC-42E4-9BA4-E6486A99FAD2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17309F-1F84-460A-BC78-5D0DD6C3A5C1}">
      <dgm:prSet custT="1"/>
      <dgm:spPr/>
      <dgm:t>
        <a:bodyPr/>
        <a:lstStyle/>
        <a:p>
          <a:pPr algn="ctr"/>
          <a:r>
            <a:rPr lang="en-GB" sz="1600" b="1" i="1" dirty="0"/>
            <a:t>Lactobacillus casei</a:t>
          </a:r>
          <a:r>
            <a:rPr lang="en-GB" sz="1600" b="1" dirty="0"/>
            <a:t> W56 </a:t>
          </a:r>
          <a:r>
            <a:rPr lang="en-GB" sz="1600" dirty="0"/>
            <a:t>je </a:t>
          </a:r>
          <a:r>
            <a:rPr lang="en-GB" sz="1600" dirty="0" err="1"/>
            <a:t>pokazao</a:t>
          </a:r>
          <a:r>
            <a:rPr lang="en-GB" sz="1600" dirty="0"/>
            <a:t> </a:t>
          </a:r>
          <a:r>
            <a:rPr lang="en-GB" sz="1600" dirty="0" err="1"/>
            <a:t>sposobnost</a:t>
          </a:r>
          <a:r>
            <a:rPr lang="en-GB" sz="1600" dirty="0"/>
            <a:t> </a:t>
          </a:r>
          <a:r>
            <a:rPr lang="en-GB" sz="1600" dirty="0" err="1"/>
            <a:t>smanjenja</a:t>
          </a:r>
          <a:r>
            <a:rPr lang="en-GB" sz="1600" dirty="0"/>
            <a:t> </a:t>
          </a:r>
          <a:r>
            <a:rPr lang="en-GB" sz="1600" dirty="0" err="1"/>
            <a:t>anksioznosti</a:t>
          </a:r>
          <a:r>
            <a:rPr lang="en-GB" sz="1600" dirty="0"/>
            <a:t> </a:t>
          </a:r>
          <a:r>
            <a:rPr lang="en-GB" sz="1600" dirty="0" err="1"/>
            <a:t>i</a:t>
          </a:r>
          <a:r>
            <a:rPr lang="en-GB" sz="1600" dirty="0"/>
            <a:t> </a:t>
          </a:r>
          <a:r>
            <a:rPr lang="en-GB" sz="1600" dirty="0" err="1"/>
            <a:t>depresije</a:t>
          </a:r>
          <a:r>
            <a:rPr lang="en-GB" sz="1600" dirty="0"/>
            <a:t> u </a:t>
          </a:r>
          <a:r>
            <a:rPr lang="en-GB" sz="1600" dirty="0" err="1"/>
            <a:t>životinjskim</a:t>
          </a:r>
          <a:r>
            <a:rPr lang="en-GB" sz="1600" dirty="0"/>
            <a:t> </a:t>
          </a:r>
          <a:r>
            <a:rPr lang="en-GB" sz="1600" dirty="0" err="1"/>
            <a:t>modelima</a:t>
          </a:r>
          <a:r>
            <a:rPr lang="en-GB" sz="1600" dirty="0"/>
            <a:t>, </a:t>
          </a:r>
          <a:r>
            <a:rPr lang="en-GB" sz="1600" dirty="0" err="1"/>
            <a:t>zahvaljujući</a:t>
          </a:r>
          <a:r>
            <a:rPr lang="en-GB" sz="1600" dirty="0"/>
            <a:t> </a:t>
          </a:r>
          <a:r>
            <a:rPr lang="en-GB" sz="1600" dirty="0" err="1"/>
            <a:t>svojoj</a:t>
          </a:r>
          <a:r>
            <a:rPr lang="en-GB" sz="1600" dirty="0"/>
            <a:t> </a:t>
          </a:r>
          <a:r>
            <a:rPr lang="en-GB" sz="1600" dirty="0" err="1"/>
            <a:t>interakciji</a:t>
          </a:r>
          <a:r>
            <a:rPr lang="en-GB" sz="1600" dirty="0"/>
            <a:t> s </a:t>
          </a:r>
          <a:r>
            <a:rPr lang="en-GB" sz="1600" dirty="0" err="1"/>
            <a:t>os</a:t>
          </a:r>
          <a:r>
            <a:rPr lang="hr-HR" sz="1600" dirty="0"/>
            <a:t>i</a:t>
          </a:r>
          <a:r>
            <a:rPr lang="en-GB" sz="1600" dirty="0"/>
            <a:t> </a:t>
          </a:r>
          <a:r>
            <a:rPr lang="en-GB" sz="1600" dirty="0" err="1"/>
            <a:t>crijevo-mozak</a:t>
          </a:r>
          <a:endParaRPr lang="en-US" sz="1600" dirty="0"/>
        </a:p>
      </dgm:t>
    </dgm:pt>
    <dgm:pt modelId="{D58BAD15-6D85-4E0F-BC65-079786A7276C}" type="parTrans" cxnId="{881E564B-111E-4821-B241-BB842B7BD225}">
      <dgm:prSet/>
      <dgm:spPr/>
      <dgm:t>
        <a:bodyPr/>
        <a:lstStyle/>
        <a:p>
          <a:endParaRPr lang="en-US"/>
        </a:p>
      </dgm:t>
    </dgm:pt>
    <dgm:pt modelId="{3E51542E-F483-46B2-B7F9-16DE2D29904F}" type="sibTrans" cxnId="{881E564B-111E-4821-B241-BB842B7BD225}">
      <dgm:prSet phldrT="1"/>
      <dgm:spPr/>
      <dgm:t>
        <a:bodyPr/>
        <a:lstStyle/>
        <a:p>
          <a:r>
            <a:rPr lang="en-US"/>
            <a:t>1</a:t>
          </a:r>
        </a:p>
      </dgm:t>
    </dgm:pt>
    <dgm:pt modelId="{7653B90D-A936-40A9-8D01-F0AC88004445}">
      <dgm:prSet custT="1"/>
      <dgm:spPr/>
      <dgm:t>
        <a:bodyPr/>
        <a:lstStyle/>
        <a:p>
          <a:pPr algn="ctr"/>
          <a:r>
            <a:rPr lang="en-GB" sz="1500" b="1" i="1" dirty="0"/>
            <a:t>L</a:t>
          </a:r>
          <a:r>
            <a:rPr lang="hr-HR" sz="1500" b="1" i="1" dirty="0"/>
            <a:t>.</a:t>
          </a:r>
          <a:r>
            <a:rPr lang="en-GB" sz="1500" b="1" i="1" dirty="0"/>
            <a:t> casei</a:t>
          </a:r>
          <a:r>
            <a:rPr lang="en-GB" sz="1500" b="1" dirty="0"/>
            <a:t> </a:t>
          </a:r>
          <a:r>
            <a:rPr lang="hr-HR" sz="1500" b="1" dirty="0"/>
            <a:t> </a:t>
          </a:r>
          <a:r>
            <a:rPr lang="en-GB" sz="1500" dirty="0" err="1"/>
            <a:t>povećava</a:t>
          </a:r>
          <a:r>
            <a:rPr lang="en-GB" sz="1500" dirty="0"/>
            <a:t> </a:t>
          </a:r>
          <a:r>
            <a:rPr lang="en-GB" sz="1500" dirty="0" err="1"/>
            <a:t>proizvodnju</a:t>
          </a:r>
          <a:r>
            <a:rPr lang="en-GB" sz="1500" dirty="0"/>
            <a:t> </a:t>
          </a:r>
          <a:r>
            <a:rPr lang="en-GB" sz="1500" dirty="0" err="1"/>
            <a:t>kratkolančanih</a:t>
          </a:r>
          <a:r>
            <a:rPr lang="en-GB" sz="1500" dirty="0"/>
            <a:t> </a:t>
          </a:r>
          <a:r>
            <a:rPr lang="en-GB" sz="1500" dirty="0" err="1"/>
            <a:t>masnih</a:t>
          </a:r>
          <a:r>
            <a:rPr lang="en-GB" sz="1500" dirty="0"/>
            <a:t> </a:t>
          </a:r>
          <a:r>
            <a:rPr lang="en-GB" sz="1500" dirty="0" err="1"/>
            <a:t>kiselina</a:t>
          </a:r>
          <a:r>
            <a:rPr lang="en-GB" sz="1500" dirty="0"/>
            <a:t> (SCFAs) </a:t>
          </a:r>
          <a:r>
            <a:rPr lang="en-GB" sz="1500" dirty="0" err="1"/>
            <a:t>kao</a:t>
          </a:r>
          <a:r>
            <a:rPr lang="en-GB" sz="1500" dirty="0"/>
            <a:t> </a:t>
          </a:r>
          <a:r>
            <a:rPr lang="en-GB" sz="1500" dirty="0" err="1"/>
            <a:t>što</a:t>
          </a:r>
          <a:r>
            <a:rPr lang="en-GB" sz="1500" dirty="0"/>
            <a:t> </a:t>
          </a:r>
          <a:r>
            <a:rPr lang="en-GB" sz="1500" dirty="0" err="1"/>
            <a:t>su</a:t>
          </a:r>
          <a:r>
            <a:rPr lang="en-GB" sz="1500" dirty="0"/>
            <a:t> </a:t>
          </a:r>
          <a:r>
            <a:rPr lang="en-GB" sz="1500" dirty="0" err="1"/>
            <a:t>butirat</a:t>
          </a:r>
          <a:r>
            <a:rPr lang="en-GB" sz="1500" dirty="0"/>
            <a:t> </a:t>
          </a:r>
          <a:r>
            <a:rPr lang="en-GB" sz="1500" dirty="0" err="1"/>
            <a:t>i</a:t>
          </a:r>
          <a:r>
            <a:rPr lang="en-GB" sz="1500" dirty="0"/>
            <a:t> </a:t>
          </a:r>
          <a:r>
            <a:rPr lang="en-GB" sz="1500" dirty="0" err="1"/>
            <a:t>propionat</a:t>
          </a:r>
          <a:r>
            <a:rPr lang="en-GB" sz="1500" dirty="0"/>
            <a:t>, koji </a:t>
          </a:r>
          <a:r>
            <a:rPr lang="en-GB" sz="1500" dirty="0" err="1"/>
            <a:t>igraju</a:t>
          </a:r>
          <a:r>
            <a:rPr lang="en-GB" sz="1500" dirty="0"/>
            <a:t> </a:t>
          </a:r>
          <a:r>
            <a:rPr lang="en-GB" sz="1500" dirty="0" err="1"/>
            <a:t>važnu</a:t>
          </a:r>
          <a:r>
            <a:rPr lang="en-GB" sz="1500" dirty="0"/>
            <a:t> </a:t>
          </a:r>
          <a:r>
            <a:rPr lang="en-GB" sz="1500" dirty="0" err="1"/>
            <a:t>ulogu</a:t>
          </a:r>
          <a:r>
            <a:rPr lang="en-GB" sz="1500" dirty="0"/>
            <a:t> u </a:t>
          </a:r>
          <a:r>
            <a:rPr lang="en-GB" sz="1500" dirty="0" err="1"/>
            <a:t>očuvanju</a:t>
          </a:r>
          <a:r>
            <a:rPr lang="en-GB" sz="1500" dirty="0"/>
            <a:t> </a:t>
          </a:r>
          <a:r>
            <a:rPr lang="en-GB" sz="1500" dirty="0" err="1"/>
            <a:t>zdravlja</a:t>
          </a:r>
          <a:r>
            <a:rPr lang="en-GB" sz="1500" dirty="0"/>
            <a:t> </a:t>
          </a:r>
          <a:r>
            <a:rPr lang="en-GB" sz="1500" dirty="0" err="1"/>
            <a:t>crijevne</a:t>
          </a:r>
          <a:r>
            <a:rPr lang="en-GB" sz="1500" dirty="0"/>
            <a:t> </a:t>
          </a:r>
          <a:r>
            <a:rPr lang="en-GB" sz="1500" dirty="0" err="1"/>
            <a:t>barijere</a:t>
          </a:r>
          <a:r>
            <a:rPr lang="en-GB" sz="1500" dirty="0"/>
            <a:t> </a:t>
          </a:r>
          <a:r>
            <a:rPr lang="en-GB" sz="1500" dirty="0" err="1"/>
            <a:t>i</a:t>
          </a:r>
          <a:r>
            <a:rPr lang="en-GB" sz="1500" dirty="0"/>
            <a:t> </a:t>
          </a:r>
          <a:r>
            <a:rPr lang="en-GB" sz="1500" dirty="0" err="1"/>
            <a:t>imaju</a:t>
          </a:r>
          <a:r>
            <a:rPr lang="en-GB" sz="1500" dirty="0"/>
            <a:t> </a:t>
          </a:r>
          <a:r>
            <a:rPr lang="en-GB" sz="1500" dirty="0" err="1"/>
            <a:t>protuupalne</a:t>
          </a:r>
          <a:r>
            <a:rPr lang="en-GB" sz="1500" dirty="0"/>
            <a:t> </a:t>
          </a:r>
          <a:r>
            <a:rPr lang="en-GB" sz="1500" dirty="0" err="1"/>
            <a:t>učinke</a:t>
          </a:r>
          <a:r>
            <a:rPr lang="en-GB" sz="1500" dirty="0"/>
            <a:t>.</a:t>
          </a:r>
          <a:endParaRPr lang="en-US" sz="1500" dirty="0"/>
        </a:p>
      </dgm:t>
    </dgm:pt>
    <dgm:pt modelId="{DB44ADFC-D972-4B86-8BCF-3870EEE9F1AB}" type="parTrans" cxnId="{3AF077CE-3FE5-491A-BD12-A80F329281F6}">
      <dgm:prSet/>
      <dgm:spPr/>
      <dgm:t>
        <a:bodyPr/>
        <a:lstStyle/>
        <a:p>
          <a:endParaRPr lang="en-US"/>
        </a:p>
      </dgm:t>
    </dgm:pt>
    <dgm:pt modelId="{D3F713FB-B87E-4C10-8FAC-FB4F7A6C07F0}" type="sibTrans" cxnId="{3AF077CE-3FE5-491A-BD12-A80F329281F6}">
      <dgm:prSet phldrT="2"/>
      <dgm:spPr/>
      <dgm:t>
        <a:bodyPr/>
        <a:lstStyle/>
        <a:p>
          <a:r>
            <a:rPr lang="en-US"/>
            <a:t>2</a:t>
          </a:r>
        </a:p>
      </dgm:t>
    </dgm:pt>
    <dgm:pt modelId="{AA43EF2C-3577-41AB-A687-2725EEE1D9B2}">
      <dgm:prSet/>
      <dgm:spPr/>
      <dgm:t>
        <a:bodyPr/>
        <a:lstStyle/>
        <a:p>
          <a:pPr algn="ctr"/>
          <a:r>
            <a:rPr lang="en-GB" b="1" i="1" dirty="0"/>
            <a:t>Lactobacillus acidophilus</a:t>
          </a:r>
          <a:r>
            <a:rPr lang="en-GB" b="1" dirty="0"/>
            <a:t> W22 </a:t>
          </a:r>
          <a:r>
            <a:rPr lang="en-GB" dirty="0" err="1"/>
            <a:t>može</a:t>
          </a:r>
          <a:r>
            <a:rPr lang="en-GB" dirty="0"/>
            <a:t> </a:t>
          </a:r>
          <a:r>
            <a:rPr lang="en-GB" dirty="0" err="1"/>
            <a:t>smanjiti</a:t>
          </a:r>
          <a:r>
            <a:rPr lang="en-GB" dirty="0"/>
            <a:t> </a:t>
          </a:r>
          <a:r>
            <a:rPr lang="en-GB" dirty="0" err="1"/>
            <a:t>proizvodnju</a:t>
          </a:r>
          <a:r>
            <a:rPr lang="en-GB" dirty="0"/>
            <a:t> </a:t>
          </a:r>
          <a:r>
            <a:rPr lang="en-GB" dirty="0" err="1"/>
            <a:t>proupalnih</a:t>
          </a:r>
          <a:r>
            <a:rPr lang="en-GB" dirty="0"/>
            <a:t> </a:t>
          </a:r>
          <a:r>
            <a:rPr lang="en-GB" dirty="0" err="1"/>
            <a:t>citokina</a:t>
          </a:r>
          <a:r>
            <a:rPr lang="en-GB" dirty="0"/>
            <a:t> </a:t>
          </a:r>
          <a:r>
            <a:rPr lang="en-GB" dirty="0" err="1"/>
            <a:t>kao</a:t>
          </a:r>
          <a:r>
            <a:rPr lang="en-GB" dirty="0"/>
            <a:t> </a:t>
          </a:r>
          <a:r>
            <a:rPr lang="en-GB" dirty="0" err="1"/>
            <a:t>što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IL-6 </a:t>
          </a:r>
          <a:r>
            <a:rPr lang="en-GB" dirty="0" err="1"/>
            <a:t>i</a:t>
          </a:r>
          <a:r>
            <a:rPr lang="en-GB" dirty="0"/>
            <a:t> TNF-</a:t>
          </a:r>
          <a:r>
            <a:rPr lang="el-GR" dirty="0"/>
            <a:t>α, </a:t>
          </a:r>
          <a:r>
            <a:rPr lang="en-GB" dirty="0"/>
            <a:t>koji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često</a:t>
          </a:r>
          <a:r>
            <a:rPr lang="en-GB" dirty="0"/>
            <a:t> </a:t>
          </a:r>
          <a:r>
            <a:rPr lang="en-GB" dirty="0" err="1"/>
            <a:t>povišeni</a:t>
          </a:r>
          <a:r>
            <a:rPr lang="en-GB" dirty="0"/>
            <a:t> </a:t>
          </a:r>
          <a:r>
            <a:rPr lang="en-GB" dirty="0" err="1"/>
            <a:t>kod</a:t>
          </a:r>
          <a:r>
            <a:rPr lang="en-GB" dirty="0"/>
            <a:t> </a:t>
          </a:r>
          <a:r>
            <a:rPr lang="en-GB" dirty="0" err="1"/>
            <a:t>kroničnog</a:t>
          </a:r>
          <a:r>
            <a:rPr lang="en-GB" dirty="0"/>
            <a:t> </a:t>
          </a:r>
          <a:r>
            <a:rPr lang="en-GB" dirty="0" err="1"/>
            <a:t>stresa</a:t>
          </a:r>
          <a:r>
            <a:rPr lang="en-GB" dirty="0"/>
            <a:t>.</a:t>
          </a:r>
          <a:endParaRPr lang="en-US" dirty="0"/>
        </a:p>
      </dgm:t>
    </dgm:pt>
    <dgm:pt modelId="{EBFBD7B6-EA3E-4BD8-966C-EF1D53300A02}" type="parTrans" cxnId="{8CB45F0A-5953-46E1-B52C-E180F8B239C5}">
      <dgm:prSet/>
      <dgm:spPr/>
      <dgm:t>
        <a:bodyPr/>
        <a:lstStyle/>
        <a:p>
          <a:endParaRPr lang="en-US"/>
        </a:p>
      </dgm:t>
    </dgm:pt>
    <dgm:pt modelId="{18C59C58-CA78-45FB-BCFF-613C99ABB235}" type="sibTrans" cxnId="{8CB45F0A-5953-46E1-B52C-E180F8B239C5}">
      <dgm:prSet phldrT="3"/>
      <dgm:spPr/>
      <dgm:t>
        <a:bodyPr/>
        <a:lstStyle/>
        <a:p>
          <a:r>
            <a:rPr lang="en-US"/>
            <a:t>3</a:t>
          </a:r>
        </a:p>
      </dgm:t>
    </dgm:pt>
    <dgm:pt modelId="{8F4717DB-0592-4547-BD01-3F82253C2E34}">
      <dgm:prSet custT="1"/>
      <dgm:spPr/>
      <dgm:t>
        <a:bodyPr/>
        <a:lstStyle/>
        <a:p>
          <a:pPr algn="ctr"/>
          <a:r>
            <a:rPr lang="en-GB" sz="1500" b="1" i="1" dirty="0"/>
            <a:t>B</a:t>
          </a:r>
          <a:r>
            <a:rPr lang="hr-HR" sz="1500" b="1" i="1" dirty="0"/>
            <a:t>.</a:t>
          </a:r>
          <a:r>
            <a:rPr lang="en-GB" sz="1500" b="1" i="1" dirty="0"/>
            <a:t> lactis</a:t>
          </a:r>
          <a:r>
            <a:rPr lang="en-GB" sz="1500" b="1" dirty="0"/>
            <a:t> </a:t>
          </a:r>
          <a:r>
            <a:rPr lang="en-GB" sz="1500" b="1" dirty="0" err="1"/>
            <a:t>sojevi</a:t>
          </a:r>
          <a:r>
            <a:rPr lang="en-GB" sz="1500" b="1" dirty="0"/>
            <a:t> (W51 </a:t>
          </a:r>
          <a:r>
            <a:rPr lang="en-GB" sz="1500" b="1" dirty="0" err="1"/>
            <a:t>i</a:t>
          </a:r>
          <a:r>
            <a:rPr lang="en-GB" sz="1500" b="1" dirty="0"/>
            <a:t> W52) </a:t>
          </a:r>
          <a:r>
            <a:rPr lang="en-GB" sz="1500" dirty="0" err="1"/>
            <a:t>imaju</a:t>
          </a:r>
          <a:r>
            <a:rPr lang="en-GB" sz="1500" dirty="0"/>
            <a:t> </a:t>
          </a:r>
          <a:r>
            <a:rPr lang="en-GB" sz="1500" dirty="0" err="1"/>
            <a:t>ulogu</a:t>
          </a:r>
          <a:r>
            <a:rPr lang="en-GB" sz="1500" dirty="0"/>
            <a:t> u </a:t>
          </a:r>
          <a:r>
            <a:rPr lang="en-GB" sz="1500" dirty="0" err="1"/>
            <a:t>balansiranju</a:t>
          </a:r>
          <a:r>
            <a:rPr lang="en-GB" sz="1500" dirty="0"/>
            <a:t> </a:t>
          </a:r>
          <a:r>
            <a:rPr lang="en-GB" sz="1500" dirty="0" err="1"/>
            <a:t>imunološkog</a:t>
          </a:r>
          <a:r>
            <a:rPr lang="en-GB" sz="1500" dirty="0"/>
            <a:t> </a:t>
          </a:r>
          <a:r>
            <a:rPr lang="en-GB" sz="1500" dirty="0" err="1"/>
            <a:t>odgovora</a:t>
          </a:r>
          <a:r>
            <a:rPr lang="en-GB" sz="1500" dirty="0"/>
            <a:t>, </a:t>
          </a:r>
          <a:r>
            <a:rPr lang="en-GB" sz="1500" dirty="0" err="1"/>
            <a:t>jačanju</a:t>
          </a:r>
          <a:r>
            <a:rPr lang="en-GB" sz="1500" dirty="0"/>
            <a:t> </a:t>
          </a:r>
          <a:r>
            <a:rPr lang="en-GB" sz="1500" dirty="0" err="1"/>
            <a:t>crijevne</a:t>
          </a:r>
          <a:r>
            <a:rPr lang="en-GB" sz="1500" dirty="0"/>
            <a:t> </a:t>
          </a:r>
          <a:r>
            <a:rPr lang="en-GB" sz="1500" dirty="0" err="1"/>
            <a:t>barijere</a:t>
          </a:r>
          <a:r>
            <a:rPr lang="en-GB" sz="1500" dirty="0"/>
            <a:t> </a:t>
          </a:r>
          <a:r>
            <a:rPr lang="en-GB" sz="1500" dirty="0" err="1"/>
            <a:t>i</a:t>
          </a:r>
          <a:r>
            <a:rPr lang="en-GB" sz="1500" dirty="0"/>
            <a:t> </a:t>
          </a:r>
          <a:r>
            <a:rPr lang="en-GB" sz="1500" dirty="0" err="1"/>
            <a:t>smanjenju</a:t>
          </a:r>
          <a:r>
            <a:rPr lang="en-GB" sz="1500" dirty="0"/>
            <a:t> </a:t>
          </a:r>
          <a:r>
            <a:rPr lang="en-GB" sz="1500" dirty="0" err="1"/>
            <a:t>upale</a:t>
          </a:r>
          <a:r>
            <a:rPr lang="en-GB" sz="1500" dirty="0"/>
            <a:t>.</a:t>
          </a:r>
          <a:endParaRPr lang="en-US" sz="1500" dirty="0"/>
        </a:p>
      </dgm:t>
    </dgm:pt>
    <dgm:pt modelId="{789F89D7-D1CF-48EA-99BC-0636D0B5EAEC}" type="parTrans" cxnId="{FB70AEE9-E990-4ED3-820E-E4D2B31C4F17}">
      <dgm:prSet/>
      <dgm:spPr/>
      <dgm:t>
        <a:bodyPr/>
        <a:lstStyle/>
        <a:p>
          <a:endParaRPr lang="en-US"/>
        </a:p>
      </dgm:t>
    </dgm:pt>
    <dgm:pt modelId="{EDD508AD-F6DA-4010-832C-EE210EE0A1FA}" type="sibTrans" cxnId="{FB70AEE9-E990-4ED3-820E-E4D2B31C4F17}">
      <dgm:prSet phldrT="4"/>
      <dgm:spPr/>
      <dgm:t>
        <a:bodyPr/>
        <a:lstStyle/>
        <a:p>
          <a:r>
            <a:rPr lang="en-US"/>
            <a:t>4</a:t>
          </a:r>
        </a:p>
      </dgm:t>
    </dgm:pt>
    <dgm:pt modelId="{DB1F6F61-069C-4F2D-9ACF-263929DC9B2F}">
      <dgm:prSet/>
      <dgm:spPr/>
      <dgm:t>
        <a:bodyPr/>
        <a:lstStyle/>
        <a:p>
          <a:pPr algn="ctr"/>
          <a:r>
            <a:rPr lang="en-GB" b="1" i="1" dirty="0"/>
            <a:t>L. salivarius</a:t>
          </a:r>
          <a:r>
            <a:rPr lang="en-GB" b="1" dirty="0"/>
            <a:t> </a:t>
          </a:r>
          <a:r>
            <a:rPr lang="en-GB" dirty="0" err="1"/>
            <a:t>može</a:t>
          </a:r>
          <a:r>
            <a:rPr lang="en-GB" dirty="0"/>
            <a:t> </a:t>
          </a:r>
          <a:r>
            <a:rPr lang="en-GB" dirty="0" err="1"/>
            <a:t>regulirati</a:t>
          </a:r>
          <a:r>
            <a:rPr lang="en-GB" dirty="0"/>
            <a:t> </a:t>
          </a:r>
          <a:r>
            <a:rPr lang="en-GB" dirty="0" err="1"/>
            <a:t>imunološki</a:t>
          </a:r>
          <a:r>
            <a:rPr lang="en-GB" dirty="0"/>
            <a:t> </a:t>
          </a:r>
          <a:r>
            <a:rPr lang="en-GB" dirty="0" err="1"/>
            <a:t>odgovor</a:t>
          </a:r>
          <a:r>
            <a:rPr lang="en-GB" dirty="0"/>
            <a:t>, </a:t>
          </a:r>
          <a:r>
            <a:rPr lang="en-GB" dirty="0" err="1"/>
            <a:t>povećavajući</a:t>
          </a:r>
          <a:r>
            <a:rPr lang="en-GB" dirty="0"/>
            <a:t> </a:t>
          </a:r>
          <a:r>
            <a:rPr lang="en-GB" dirty="0" err="1"/>
            <a:t>razinu</a:t>
          </a:r>
          <a:r>
            <a:rPr lang="en-GB" dirty="0"/>
            <a:t> </a:t>
          </a:r>
          <a:r>
            <a:rPr lang="en-GB" dirty="0" err="1"/>
            <a:t>protuupalnih</a:t>
          </a:r>
          <a:r>
            <a:rPr lang="en-GB" dirty="0"/>
            <a:t> </a:t>
          </a:r>
          <a:r>
            <a:rPr lang="en-GB" dirty="0" err="1"/>
            <a:t>markera</a:t>
          </a:r>
          <a:r>
            <a:rPr lang="en-GB" dirty="0"/>
            <a:t> </a:t>
          </a:r>
          <a:r>
            <a:rPr lang="en-GB" dirty="0" err="1"/>
            <a:t>poput</a:t>
          </a:r>
          <a:r>
            <a:rPr lang="en-GB" dirty="0"/>
            <a:t> IL-10, </a:t>
          </a:r>
          <a:r>
            <a:rPr lang="en-GB" dirty="0" err="1"/>
            <a:t>dok</a:t>
          </a:r>
          <a:r>
            <a:rPr lang="en-GB" dirty="0"/>
            <a:t> </a:t>
          </a:r>
          <a:r>
            <a:rPr lang="en-GB" dirty="0" err="1"/>
            <a:t>istovremeno</a:t>
          </a:r>
          <a:r>
            <a:rPr lang="en-GB" dirty="0"/>
            <a:t> </a:t>
          </a:r>
          <a:r>
            <a:rPr lang="en-GB" dirty="0" err="1"/>
            <a:t>smanjuje</a:t>
          </a:r>
          <a:r>
            <a:rPr lang="en-GB" dirty="0"/>
            <a:t> </a:t>
          </a:r>
          <a:r>
            <a:rPr lang="en-GB" dirty="0" err="1"/>
            <a:t>razinu</a:t>
          </a:r>
          <a:r>
            <a:rPr lang="en-GB" dirty="0"/>
            <a:t> </a:t>
          </a:r>
          <a:r>
            <a:rPr lang="en-GB" dirty="0" err="1"/>
            <a:t>proupalnih</a:t>
          </a:r>
          <a:r>
            <a:rPr lang="en-GB" dirty="0"/>
            <a:t> </a:t>
          </a:r>
          <a:r>
            <a:rPr lang="en-GB" dirty="0" err="1"/>
            <a:t>citokina</a:t>
          </a:r>
          <a:r>
            <a:rPr lang="en-GB" dirty="0"/>
            <a:t>.</a:t>
          </a:r>
          <a:endParaRPr lang="en-US" dirty="0"/>
        </a:p>
      </dgm:t>
    </dgm:pt>
    <dgm:pt modelId="{F3F025D7-70EB-46F3-AA37-76E78DC7904A}" type="parTrans" cxnId="{4A8EEA78-4449-43A3-A389-CB40F4605766}">
      <dgm:prSet/>
      <dgm:spPr/>
      <dgm:t>
        <a:bodyPr/>
        <a:lstStyle/>
        <a:p>
          <a:endParaRPr lang="en-US"/>
        </a:p>
      </dgm:t>
    </dgm:pt>
    <dgm:pt modelId="{FB4A9401-A882-4CF5-BE1C-E99C593AA00D}" type="sibTrans" cxnId="{4A8EEA78-4449-43A3-A389-CB40F4605766}">
      <dgm:prSet phldrT="5"/>
      <dgm:spPr/>
      <dgm:t>
        <a:bodyPr/>
        <a:lstStyle/>
        <a:p>
          <a:r>
            <a:rPr lang="en-US"/>
            <a:t>5</a:t>
          </a:r>
        </a:p>
      </dgm:t>
    </dgm:pt>
    <dgm:pt modelId="{A7553BF7-CE0D-41D6-84A4-2DE323CE5710}">
      <dgm:prSet/>
      <dgm:spPr/>
      <dgm:t>
        <a:bodyPr/>
        <a:lstStyle/>
        <a:p>
          <a:pPr algn="ctr"/>
          <a:r>
            <a:rPr lang="en-GB" b="1" i="1" dirty="0"/>
            <a:t>Lactococcus lactis</a:t>
          </a:r>
          <a:r>
            <a:rPr lang="en-GB" b="1" dirty="0"/>
            <a:t> W19 </a:t>
          </a:r>
          <a:r>
            <a:rPr lang="en-GB" dirty="0"/>
            <a:t>je </a:t>
          </a:r>
          <a:r>
            <a:rPr lang="en-GB" dirty="0" err="1"/>
            <a:t>poznat</a:t>
          </a:r>
          <a:r>
            <a:rPr lang="en-GB" dirty="0"/>
            <a:t> po </a:t>
          </a:r>
          <a:r>
            <a:rPr lang="en-GB" dirty="0" err="1"/>
            <a:t>svojoj</a:t>
          </a:r>
          <a:r>
            <a:rPr lang="en-GB" dirty="0"/>
            <a:t> </a:t>
          </a:r>
          <a:r>
            <a:rPr lang="en-GB" dirty="0" err="1"/>
            <a:t>sposobnosti</a:t>
          </a:r>
          <a:r>
            <a:rPr lang="en-GB" dirty="0"/>
            <a:t> da </a:t>
          </a:r>
          <a:r>
            <a:rPr lang="en-GB" dirty="0" err="1"/>
            <a:t>povećava</a:t>
          </a:r>
          <a:r>
            <a:rPr lang="en-GB" dirty="0"/>
            <a:t> </a:t>
          </a:r>
          <a:r>
            <a:rPr lang="en-GB" dirty="0" err="1"/>
            <a:t>proizvodnju</a:t>
          </a:r>
          <a:r>
            <a:rPr lang="en-GB" dirty="0"/>
            <a:t> </a:t>
          </a:r>
          <a:r>
            <a:rPr lang="en-GB" dirty="0" err="1"/>
            <a:t>imunoglobulina</a:t>
          </a:r>
          <a:r>
            <a:rPr lang="en-GB" dirty="0"/>
            <a:t> A (IgA) u </a:t>
          </a:r>
          <a:r>
            <a:rPr lang="en-GB" dirty="0" err="1"/>
            <a:t>crijevima</a:t>
          </a:r>
          <a:endParaRPr lang="en-US" dirty="0"/>
        </a:p>
      </dgm:t>
    </dgm:pt>
    <dgm:pt modelId="{C0623C90-0DBD-41F3-B6E4-849814F89873}" type="parTrans" cxnId="{D4C11C68-60A1-403C-A8F2-8FEE076CB092}">
      <dgm:prSet/>
      <dgm:spPr/>
      <dgm:t>
        <a:bodyPr/>
        <a:lstStyle/>
        <a:p>
          <a:endParaRPr lang="en-US"/>
        </a:p>
      </dgm:t>
    </dgm:pt>
    <dgm:pt modelId="{BFC8F203-A887-4C39-9544-5214AE6C1DFE}" type="sibTrans" cxnId="{D4C11C68-60A1-403C-A8F2-8FEE076CB092}">
      <dgm:prSet phldrT="6"/>
      <dgm:spPr/>
      <dgm:t>
        <a:bodyPr/>
        <a:lstStyle/>
        <a:p>
          <a:r>
            <a:rPr lang="en-US"/>
            <a:t>6</a:t>
          </a:r>
        </a:p>
      </dgm:t>
    </dgm:pt>
    <dgm:pt modelId="{5AC45F13-E598-485B-91FB-9167D89828C8}" type="pres">
      <dgm:prSet presAssocID="{88711E4E-14BC-42E4-9BA4-E6486A99FAD2}" presName="linearFlow" presStyleCnt="0">
        <dgm:presLayoutVars>
          <dgm:dir/>
          <dgm:animLvl val="lvl"/>
          <dgm:resizeHandles val="exact"/>
        </dgm:presLayoutVars>
      </dgm:prSet>
      <dgm:spPr/>
    </dgm:pt>
    <dgm:pt modelId="{7FD3CD09-46E7-4C8C-90FB-8C475D4F19EB}" type="pres">
      <dgm:prSet presAssocID="{4417309F-1F84-460A-BC78-5D0DD6C3A5C1}" presName="compositeNode" presStyleCnt="0"/>
      <dgm:spPr/>
    </dgm:pt>
    <dgm:pt modelId="{447ACDA9-6880-4FD3-A9D3-555ED63E533A}" type="pres">
      <dgm:prSet presAssocID="{4417309F-1F84-460A-BC78-5D0DD6C3A5C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6F0D267-6DAD-43A5-A0D2-2A0DB0D808EA}" type="pres">
      <dgm:prSet presAssocID="{4417309F-1F84-460A-BC78-5D0DD6C3A5C1}" presName="parSh" presStyleCnt="0"/>
      <dgm:spPr/>
    </dgm:pt>
    <dgm:pt modelId="{843C825A-96F1-425B-B6ED-7E5BA60BF127}" type="pres">
      <dgm:prSet presAssocID="{4417309F-1F84-460A-BC78-5D0DD6C3A5C1}" presName="lineNode" presStyleLbl="alignAccFollowNode1" presStyleIdx="0" presStyleCnt="18"/>
      <dgm:spPr/>
    </dgm:pt>
    <dgm:pt modelId="{7592EFD9-83D8-4D8C-BDE8-C0832EC05D6F}" type="pres">
      <dgm:prSet presAssocID="{4417309F-1F84-460A-BC78-5D0DD6C3A5C1}" presName="lineArrowNode" presStyleLbl="alignAccFollowNode1" presStyleIdx="1" presStyleCnt="18"/>
      <dgm:spPr/>
    </dgm:pt>
    <dgm:pt modelId="{865013C9-7AD4-48BC-AF87-2D8DD0B3FCCD}" type="pres">
      <dgm:prSet presAssocID="{3E51542E-F483-46B2-B7F9-16DE2D29904F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6CEC1863-9DA2-4377-82F6-0CF35D0B5C9D}" type="pres">
      <dgm:prSet presAssocID="{3E51542E-F483-46B2-B7F9-16DE2D29904F}" presName="spacerBetweenCircleAndCallout" presStyleCnt="0">
        <dgm:presLayoutVars/>
      </dgm:prSet>
      <dgm:spPr/>
    </dgm:pt>
    <dgm:pt modelId="{D02E6529-10F4-4110-A960-7E00420D6C3B}" type="pres">
      <dgm:prSet presAssocID="{4417309F-1F84-460A-BC78-5D0DD6C3A5C1}" presName="nodeText" presStyleLbl="alignAccFollowNode1" presStyleIdx="2" presStyleCnt="18" custScaleY="100000">
        <dgm:presLayoutVars>
          <dgm:bulletEnabled val="1"/>
        </dgm:presLayoutVars>
      </dgm:prSet>
      <dgm:spPr/>
    </dgm:pt>
    <dgm:pt modelId="{B3BADF4C-FEE0-4B1A-95AF-C667699B1732}" type="pres">
      <dgm:prSet presAssocID="{3E51542E-F483-46B2-B7F9-16DE2D29904F}" presName="sibTransComposite" presStyleCnt="0"/>
      <dgm:spPr/>
    </dgm:pt>
    <dgm:pt modelId="{A74FDF60-0D64-4BD9-89CC-824F6766A832}" type="pres">
      <dgm:prSet presAssocID="{7653B90D-A936-40A9-8D01-F0AC88004445}" presName="compositeNode" presStyleCnt="0"/>
      <dgm:spPr/>
    </dgm:pt>
    <dgm:pt modelId="{F627214F-B8FD-455C-AA43-D83AD61CE43A}" type="pres">
      <dgm:prSet presAssocID="{7653B90D-A936-40A9-8D01-F0AC88004445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887A584-55D8-4A8E-B0FA-929B632861B5}" type="pres">
      <dgm:prSet presAssocID="{7653B90D-A936-40A9-8D01-F0AC88004445}" presName="parSh" presStyleCnt="0"/>
      <dgm:spPr/>
    </dgm:pt>
    <dgm:pt modelId="{E90DE4F0-F642-445F-AF4D-9ECD6F151276}" type="pres">
      <dgm:prSet presAssocID="{7653B90D-A936-40A9-8D01-F0AC88004445}" presName="lineNode" presStyleLbl="alignAccFollowNode1" presStyleIdx="3" presStyleCnt="18"/>
      <dgm:spPr/>
    </dgm:pt>
    <dgm:pt modelId="{F59E299A-8477-43EA-8FB2-61E9806BF2ED}" type="pres">
      <dgm:prSet presAssocID="{7653B90D-A936-40A9-8D01-F0AC88004445}" presName="lineArrowNode" presStyleLbl="alignAccFollowNode1" presStyleIdx="4" presStyleCnt="18"/>
      <dgm:spPr/>
    </dgm:pt>
    <dgm:pt modelId="{D3D5F3BC-7F86-48FF-AB9E-556B747C6A6F}" type="pres">
      <dgm:prSet presAssocID="{D3F713FB-B87E-4C10-8FAC-FB4F7A6C07F0}" presName="sibTransNodeCircle" presStyleLbl="alignNode1" presStyleIdx="1" presStyleCnt="6">
        <dgm:presLayoutVars>
          <dgm:chMax val="0"/>
          <dgm:bulletEnabled/>
        </dgm:presLayoutVars>
      </dgm:prSet>
      <dgm:spPr/>
    </dgm:pt>
    <dgm:pt modelId="{C189D554-C4D4-4F0E-89CF-197727D43B71}" type="pres">
      <dgm:prSet presAssocID="{D3F713FB-B87E-4C10-8FAC-FB4F7A6C07F0}" presName="spacerBetweenCircleAndCallout" presStyleCnt="0">
        <dgm:presLayoutVars/>
      </dgm:prSet>
      <dgm:spPr/>
    </dgm:pt>
    <dgm:pt modelId="{1DD63838-AA1B-45E4-AF38-4473D56BA6A6}" type="pres">
      <dgm:prSet presAssocID="{7653B90D-A936-40A9-8D01-F0AC88004445}" presName="nodeText" presStyleLbl="alignAccFollowNode1" presStyleIdx="5" presStyleCnt="18" custScaleX="101028" custScaleY="100000">
        <dgm:presLayoutVars>
          <dgm:bulletEnabled val="1"/>
        </dgm:presLayoutVars>
      </dgm:prSet>
      <dgm:spPr/>
    </dgm:pt>
    <dgm:pt modelId="{F86ED1C7-E8C6-4779-B2D3-A6C44660297B}" type="pres">
      <dgm:prSet presAssocID="{D3F713FB-B87E-4C10-8FAC-FB4F7A6C07F0}" presName="sibTransComposite" presStyleCnt="0"/>
      <dgm:spPr/>
    </dgm:pt>
    <dgm:pt modelId="{23C1538D-54E4-4E11-A75F-8A8F077064F1}" type="pres">
      <dgm:prSet presAssocID="{AA43EF2C-3577-41AB-A687-2725EEE1D9B2}" presName="compositeNode" presStyleCnt="0"/>
      <dgm:spPr/>
    </dgm:pt>
    <dgm:pt modelId="{B00C9A8A-1C10-4A98-A7EF-6CFF07C0668E}" type="pres">
      <dgm:prSet presAssocID="{AA43EF2C-3577-41AB-A687-2725EEE1D9B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3033009-B89B-4330-BC56-4D59E18FBD5F}" type="pres">
      <dgm:prSet presAssocID="{AA43EF2C-3577-41AB-A687-2725EEE1D9B2}" presName="parSh" presStyleCnt="0"/>
      <dgm:spPr/>
    </dgm:pt>
    <dgm:pt modelId="{940C53A9-FA08-45EA-91FD-1A1993F492AD}" type="pres">
      <dgm:prSet presAssocID="{AA43EF2C-3577-41AB-A687-2725EEE1D9B2}" presName="lineNode" presStyleLbl="alignAccFollowNode1" presStyleIdx="6" presStyleCnt="18"/>
      <dgm:spPr/>
    </dgm:pt>
    <dgm:pt modelId="{19870FA5-2681-42BC-9C72-889E2FEC2B98}" type="pres">
      <dgm:prSet presAssocID="{AA43EF2C-3577-41AB-A687-2725EEE1D9B2}" presName="lineArrowNode" presStyleLbl="alignAccFollowNode1" presStyleIdx="7" presStyleCnt="18"/>
      <dgm:spPr/>
    </dgm:pt>
    <dgm:pt modelId="{3B5F43D9-35BE-4AB8-B95D-7D12A2C0B0A3}" type="pres">
      <dgm:prSet presAssocID="{18C59C58-CA78-45FB-BCFF-613C99ABB235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3FA3D5FB-778F-481B-98E1-48BF104DD16E}" type="pres">
      <dgm:prSet presAssocID="{18C59C58-CA78-45FB-BCFF-613C99ABB235}" presName="spacerBetweenCircleAndCallout" presStyleCnt="0">
        <dgm:presLayoutVars/>
      </dgm:prSet>
      <dgm:spPr/>
    </dgm:pt>
    <dgm:pt modelId="{B9ADE0BA-9F10-4173-81CF-77C625473EC6}" type="pres">
      <dgm:prSet presAssocID="{AA43EF2C-3577-41AB-A687-2725EEE1D9B2}" presName="nodeText" presStyleLbl="alignAccFollowNode1" presStyleIdx="8" presStyleCnt="18">
        <dgm:presLayoutVars>
          <dgm:bulletEnabled val="1"/>
        </dgm:presLayoutVars>
      </dgm:prSet>
      <dgm:spPr/>
    </dgm:pt>
    <dgm:pt modelId="{2653ED72-3392-40F3-AAE2-3B45C02C76AA}" type="pres">
      <dgm:prSet presAssocID="{18C59C58-CA78-45FB-BCFF-613C99ABB235}" presName="sibTransComposite" presStyleCnt="0"/>
      <dgm:spPr/>
    </dgm:pt>
    <dgm:pt modelId="{758CE9EB-EFC6-4670-A603-072096E87A6B}" type="pres">
      <dgm:prSet presAssocID="{8F4717DB-0592-4547-BD01-3F82253C2E34}" presName="compositeNode" presStyleCnt="0"/>
      <dgm:spPr/>
    </dgm:pt>
    <dgm:pt modelId="{BA81AA90-B49E-4CF9-B62D-35541269F31B}" type="pres">
      <dgm:prSet presAssocID="{8F4717DB-0592-4547-BD01-3F82253C2E3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9C279B2-79D5-46E4-8E39-F1691D12DF35}" type="pres">
      <dgm:prSet presAssocID="{8F4717DB-0592-4547-BD01-3F82253C2E34}" presName="parSh" presStyleCnt="0"/>
      <dgm:spPr/>
    </dgm:pt>
    <dgm:pt modelId="{23467DAF-2E2A-422C-8318-25F67EF86279}" type="pres">
      <dgm:prSet presAssocID="{8F4717DB-0592-4547-BD01-3F82253C2E34}" presName="lineNode" presStyleLbl="alignAccFollowNode1" presStyleIdx="9" presStyleCnt="18"/>
      <dgm:spPr/>
    </dgm:pt>
    <dgm:pt modelId="{0FC6CAD7-0517-4956-AA86-05CD24C9B659}" type="pres">
      <dgm:prSet presAssocID="{8F4717DB-0592-4547-BD01-3F82253C2E34}" presName="lineArrowNode" presStyleLbl="alignAccFollowNode1" presStyleIdx="10" presStyleCnt="18"/>
      <dgm:spPr/>
    </dgm:pt>
    <dgm:pt modelId="{F7C25869-16A6-4827-8DB7-F60F9B463A72}" type="pres">
      <dgm:prSet presAssocID="{EDD508AD-F6DA-4010-832C-EE210EE0A1FA}" presName="sibTransNodeCircle" presStyleLbl="alignNode1" presStyleIdx="3" presStyleCnt="6">
        <dgm:presLayoutVars>
          <dgm:chMax val="0"/>
          <dgm:bulletEnabled/>
        </dgm:presLayoutVars>
      </dgm:prSet>
      <dgm:spPr/>
    </dgm:pt>
    <dgm:pt modelId="{CD04F470-74B3-4336-96C4-4688F533AD3A}" type="pres">
      <dgm:prSet presAssocID="{EDD508AD-F6DA-4010-832C-EE210EE0A1FA}" presName="spacerBetweenCircleAndCallout" presStyleCnt="0">
        <dgm:presLayoutVars/>
      </dgm:prSet>
      <dgm:spPr/>
    </dgm:pt>
    <dgm:pt modelId="{DDFA3C06-ACE5-4CB6-B186-D87A2A4C68CC}" type="pres">
      <dgm:prSet presAssocID="{8F4717DB-0592-4547-BD01-3F82253C2E34}" presName="nodeText" presStyleLbl="alignAccFollowNode1" presStyleIdx="11" presStyleCnt="18">
        <dgm:presLayoutVars>
          <dgm:bulletEnabled val="1"/>
        </dgm:presLayoutVars>
      </dgm:prSet>
      <dgm:spPr/>
    </dgm:pt>
    <dgm:pt modelId="{C1111A2E-3B10-4C40-9DCA-101A50E2D89D}" type="pres">
      <dgm:prSet presAssocID="{EDD508AD-F6DA-4010-832C-EE210EE0A1FA}" presName="sibTransComposite" presStyleCnt="0"/>
      <dgm:spPr/>
    </dgm:pt>
    <dgm:pt modelId="{E42CB266-1B0A-4667-A9F3-B92E63A82C4C}" type="pres">
      <dgm:prSet presAssocID="{DB1F6F61-069C-4F2D-9ACF-263929DC9B2F}" presName="compositeNode" presStyleCnt="0"/>
      <dgm:spPr/>
    </dgm:pt>
    <dgm:pt modelId="{75082E70-C73D-4F3C-ADB8-27455C609520}" type="pres">
      <dgm:prSet presAssocID="{DB1F6F61-069C-4F2D-9ACF-263929DC9B2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C2FAF3C-6AEA-488B-8D95-DB7A0E355BDC}" type="pres">
      <dgm:prSet presAssocID="{DB1F6F61-069C-4F2D-9ACF-263929DC9B2F}" presName="parSh" presStyleCnt="0"/>
      <dgm:spPr/>
    </dgm:pt>
    <dgm:pt modelId="{FA119B81-DA52-47AA-A53C-ED7C2E29EC4D}" type="pres">
      <dgm:prSet presAssocID="{DB1F6F61-069C-4F2D-9ACF-263929DC9B2F}" presName="lineNode" presStyleLbl="alignAccFollowNode1" presStyleIdx="12" presStyleCnt="18"/>
      <dgm:spPr/>
    </dgm:pt>
    <dgm:pt modelId="{3979D672-7B9E-45BC-A216-77BE7CD03822}" type="pres">
      <dgm:prSet presAssocID="{DB1F6F61-069C-4F2D-9ACF-263929DC9B2F}" presName="lineArrowNode" presStyleLbl="alignAccFollowNode1" presStyleIdx="13" presStyleCnt="18"/>
      <dgm:spPr/>
    </dgm:pt>
    <dgm:pt modelId="{F406D374-4E2D-48F1-BEA3-C8E0EF7413CD}" type="pres">
      <dgm:prSet presAssocID="{FB4A9401-A882-4CF5-BE1C-E99C593AA00D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78473D1-EB7E-43CE-ACE5-7D663A060474}" type="pres">
      <dgm:prSet presAssocID="{FB4A9401-A882-4CF5-BE1C-E99C593AA00D}" presName="spacerBetweenCircleAndCallout" presStyleCnt="0">
        <dgm:presLayoutVars/>
      </dgm:prSet>
      <dgm:spPr/>
    </dgm:pt>
    <dgm:pt modelId="{72D9CC12-F834-4EFC-84A0-E94A3253F02C}" type="pres">
      <dgm:prSet presAssocID="{DB1F6F61-069C-4F2D-9ACF-263929DC9B2F}" presName="nodeText" presStyleLbl="alignAccFollowNode1" presStyleIdx="14" presStyleCnt="18">
        <dgm:presLayoutVars>
          <dgm:bulletEnabled val="1"/>
        </dgm:presLayoutVars>
      </dgm:prSet>
      <dgm:spPr/>
    </dgm:pt>
    <dgm:pt modelId="{58F4C517-5D04-4438-AF6F-7481DEEA68C5}" type="pres">
      <dgm:prSet presAssocID="{FB4A9401-A882-4CF5-BE1C-E99C593AA00D}" presName="sibTransComposite" presStyleCnt="0"/>
      <dgm:spPr/>
    </dgm:pt>
    <dgm:pt modelId="{9A89ED1E-901F-4851-A18C-AA9A16FEAC48}" type="pres">
      <dgm:prSet presAssocID="{A7553BF7-CE0D-41D6-84A4-2DE323CE5710}" presName="compositeNode" presStyleCnt="0"/>
      <dgm:spPr/>
    </dgm:pt>
    <dgm:pt modelId="{43C14328-BB82-484F-9FDA-A88A53FBE23A}" type="pres">
      <dgm:prSet presAssocID="{A7553BF7-CE0D-41D6-84A4-2DE323CE571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C0DBCFA-C63C-495E-AF3D-6F67853405C7}" type="pres">
      <dgm:prSet presAssocID="{A7553BF7-CE0D-41D6-84A4-2DE323CE5710}" presName="parSh" presStyleCnt="0"/>
      <dgm:spPr/>
    </dgm:pt>
    <dgm:pt modelId="{D6E8EB92-3F10-42F3-92F5-BA86279A4EC9}" type="pres">
      <dgm:prSet presAssocID="{A7553BF7-CE0D-41D6-84A4-2DE323CE5710}" presName="lineNode" presStyleLbl="alignAccFollowNode1" presStyleIdx="15" presStyleCnt="18"/>
      <dgm:spPr/>
    </dgm:pt>
    <dgm:pt modelId="{9B6C8E26-1C06-4F3E-A7D4-98BA8EC81463}" type="pres">
      <dgm:prSet presAssocID="{A7553BF7-CE0D-41D6-84A4-2DE323CE5710}" presName="lineArrowNode" presStyleLbl="alignAccFollowNode1" presStyleIdx="16" presStyleCnt="18"/>
      <dgm:spPr/>
    </dgm:pt>
    <dgm:pt modelId="{E6815A3E-77DA-4BED-BEDF-31228127F8E7}" type="pres">
      <dgm:prSet presAssocID="{BFC8F203-A887-4C39-9544-5214AE6C1DFE}" presName="sibTransNodeCircle" presStyleLbl="alignNode1" presStyleIdx="5" presStyleCnt="6">
        <dgm:presLayoutVars>
          <dgm:chMax val="0"/>
          <dgm:bulletEnabled/>
        </dgm:presLayoutVars>
      </dgm:prSet>
      <dgm:spPr/>
    </dgm:pt>
    <dgm:pt modelId="{C200B0FE-FAB7-496F-8B43-945CFE72F264}" type="pres">
      <dgm:prSet presAssocID="{BFC8F203-A887-4C39-9544-5214AE6C1DFE}" presName="spacerBetweenCircleAndCallout" presStyleCnt="0">
        <dgm:presLayoutVars/>
      </dgm:prSet>
      <dgm:spPr/>
    </dgm:pt>
    <dgm:pt modelId="{3AEB860D-AE9F-44F3-8E60-72969E473E45}" type="pres">
      <dgm:prSet presAssocID="{A7553BF7-CE0D-41D6-84A4-2DE323CE5710}" presName="nodeText" presStyleLbl="alignAccFollowNode1" presStyleIdx="17" presStyleCnt="18">
        <dgm:presLayoutVars>
          <dgm:bulletEnabled val="1"/>
        </dgm:presLayoutVars>
      </dgm:prSet>
      <dgm:spPr/>
    </dgm:pt>
  </dgm:ptLst>
  <dgm:cxnLst>
    <dgm:cxn modelId="{8CB45F0A-5953-46E1-B52C-E180F8B239C5}" srcId="{88711E4E-14BC-42E4-9BA4-E6486A99FAD2}" destId="{AA43EF2C-3577-41AB-A687-2725EEE1D9B2}" srcOrd="2" destOrd="0" parTransId="{EBFBD7B6-EA3E-4BD8-966C-EF1D53300A02}" sibTransId="{18C59C58-CA78-45FB-BCFF-613C99ABB235}"/>
    <dgm:cxn modelId="{324A4339-0562-4844-9C96-AA3061C86E8A}" type="presOf" srcId="{18C59C58-CA78-45FB-BCFF-613C99ABB235}" destId="{3B5F43D9-35BE-4AB8-B95D-7D12A2C0B0A3}" srcOrd="0" destOrd="0" presId="urn:microsoft.com/office/officeart/2016/7/layout/LinearArrowProcessNumbered"/>
    <dgm:cxn modelId="{41E5FA3B-88EC-4701-AC7F-112719538D2B}" type="presOf" srcId="{D3F713FB-B87E-4C10-8FAC-FB4F7A6C07F0}" destId="{D3D5F3BC-7F86-48FF-AB9E-556B747C6A6F}" srcOrd="0" destOrd="0" presId="urn:microsoft.com/office/officeart/2016/7/layout/LinearArrowProcessNumbered"/>
    <dgm:cxn modelId="{881E564B-111E-4821-B241-BB842B7BD225}" srcId="{88711E4E-14BC-42E4-9BA4-E6486A99FAD2}" destId="{4417309F-1F84-460A-BC78-5D0DD6C3A5C1}" srcOrd="0" destOrd="0" parTransId="{D58BAD15-6D85-4E0F-BC65-079786A7276C}" sibTransId="{3E51542E-F483-46B2-B7F9-16DE2D29904F}"/>
    <dgm:cxn modelId="{D4C11C68-60A1-403C-A8F2-8FEE076CB092}" srcId="{88711E4E-14BC-42E4-9BA4-E6486A99FAD2}" destId="{A7553BF7-CE0D-41D6-84A4-2DE323CE5710}" srcOrd="5" destOrd="0" parTransId="{C0623C90-0DBD-41F3-B6E4-849814F89873}" sibTransId="{BFC8F203-A887-4C39-9544-5214AE6C1DFE}"/>
    <dgm:cxn modelId="{3C937E68-D976-45F2-8328-4EA206A873A2}" type="presOf" srcId="{BFC8F203-A887-4C39-9544-5214AE6C1DFE}" destId="{E6815A3E-77DA-4BED-BEDF-31228127F8E7}" srcOrd="0" destOrd="0" presId="urn:microsoft.com/office/officeart/2016/7/layout/LinearArrowProcessNumbered"/>
    <dgm:cxn modelId="{4A8EEA78-4449-43A3-A389-CB40F4605766}" srcId="{88711E4E-14BC-42E4-9BA4-E6486A99FAD2}" destId="{DB1F6F61-069C-4F2D-9ACF-263929DC9B2F}" srcOrd="4" destOrd="0" parTransId="{F3F025D7-70EB-46F3-AA37-76E78DC7904A}" sibTransId="{FB4A9401-A882-4CF5-BE1C-E99C593AA00D}"/>
    <dgm:cxn modelId="{64834588-A451-481E-9332-157B1341F890}" type="presOf" srcId="{4417309F-1F84-460A-BC78-5D0DD6C3A5C1}" destId="{D02E6529-10F4-4110-A960-7E00420D6C3B}" srcOrd="0" destOrd="0" presId="urn:microsoft.com/office/officeart/2016/7/layout/LinearArrowProcessNumbered"/>
    <dgm:cxn modelId="{FD20FB92-1C18-4A2D-BB26-C06E5343635B}" type="presOf" srcId="{3E51542E-F483-46B2-B7F9-16DE2D29904F}" destId="{865013C9-7AD4-48BC-AF87-2D8DD0B3FCCD}" srcOrd="0" destOrd="0" presId="urn:microsoft.com/office/officeart/2016/7/layout/LinearArrowProcessNumbered"/>
    <dgm:cxn modelId="{811EE793-36DC-4B89-8751-EDB222717903}" type="presOf" srcId="{AA43EF2C-3577-41AB-A687-2725EEE1D9B2}" destId="{B9ADE0BA-9F10-4173-81CF-77C625473EC6}" srcOrd="0" destOrd="0" presId="urn:microsoft.com/office/officeart/2016/7/layout/LinearArrowProcessNumbered"/>
    <dgm:cxn modelId="{DA47E39B-C580-462A-8CC6-D5ECF384D5AD}" type="presOf" srcId="{DB1F6F61-069C-4F2D-9ACF-263929DC9B2F}" destId="{72D9CC12-F834-4EFC-84A0-E94A3253F02C}" srcOrd="0" destOrd="0" presId="urn:microsoft.com/office/officeart/2016/7/layout/LinearArrowProcessNumbered"/>
    <dgm:cxn modelId="{3998699D-9BB8-4A45-9DEF-F950782D8B7B}" type="presOf" srcId="{FB4A9401-A882-4CF5-BE1C-E99C593AA00D}" destId="{F406D374-4E2D-48F1-BEA3-C8E0EF7413CD}" srcOrd="0" destOrd="0" presId="urn:microsoft.com/office/officeart/2016/7/layout/LinearArrowProcessNumbered"/>
    <dgm:cxn modelId="{2DFFF4A0-913D-4B05-8E9A-A801316942EF}" type="presOf" srcId="{8F4717DB-0592-4547-BD01-3F82253C2E34}" destId="{DDFA3C06-ACE5-4CB6-B186-D87A2A4C68CC}" srcOrd="0" destOrd="0" presId="urn:microsoft.com/office/officeart/2016/7/layout/LinearArrowProcessNumbered"/>
    <dgm:cxn modelId="{26114FA5-97DF-49C5-885A-6D57A86B8C93}" type="presOf" srcId="{7653B90D-A936-40A9-8D01-F0AC88004445}" destId="{1DD63838-AA1B-45E4-AF38-4473D56BA6A6}" srcOrd="0" destOrd="0" presId="urn:microsoft.com/office/officeart/2016/7/layout/LinearArrowProcessNumbered"/>
    <dgm:cxn modelId="{D9B5B4B1-8F23-433F-A76B-7A1C158A2B12}" type="presOf" srcId="{EDD508AD-F6DA-4010-832C-EE210EE0A1FA}" destId="{F7C25869-16A6-4827-8DB7-F60F9B463A72}" srcOrd="0" destOrd="0" presId="urn:microsoft.com/office/officeart/2016/7/layout/LinearArrowProcessNumbered"/>
    <dgm:cxn modelId="{3AF077CE-3FE5-491A-BD12-A80F329281F6}" srcId="{88711E4E-14BC-42E4-9BA4-E6486A99FAD2}" destId="{7653B90D-A936-40A9-8D01-F0AC88004445}" srcOrd="1" destOrd="0" parTransId="{DB44ADFC-D972-4B86-8BCF-3870EEE9F1AB}" sibTransId="{D3F713FB-B87E-4C10-8FAC-FB4F7A6C07F0}"/>
    <dgm:cxn modelId="{9A6D87D0-976A-4C51-827B-1DFF22868B07}" type="presOf" srcId="{88711E4E-14BC-42E4-9BA4-E6486A99FAD2}" destId="{5AC45F13-E598-485B-91FB-9167D89828C8}" srcOrd="0" destOrd="0" presId="urn:microsoft.com/office/officeart/2016/7/layout/LinearArrowProcessNumbered"/>
    <dgm:cxn modelId="{E6AD6BD9-4880-449B-AD66-419AD5B91CA8}" type="presOf" srcId="{A7553BF7-CE0D-41D6-84A4-2DE323CE5710}" destId="{3AEB860D-AE9F-44F3-8E60-72969E473E45}" srcOrd="0" destOrd="0" presId="urn:microsoft.com/office/officeart/2016/7/layout/LinearArrowProcessNumbered"/>
    <dgm:cxn modelId="{FB70AEE9-E990-4ED3-820E-E4D2B31C4F17}" srcId="{88711E4E-14BC-42E4-9BA4-E6486A99FAD2}" destId="{8F4717DB-0592-4547-BD01-3F82253C2E34}" srcOrd="3" destOrd="0" parTransId="{789F89D7-D1CF-48EA-99BC-0636D0B5EAEC}" sibTransId="{EDD508AD-F6DA-4010-832C-EE210EE0A1FA}"/>
    <dgm:cxn modelId="{3B73FDAA-6A23-4CE1-984B-05893A49DB24}" type="presParOf" srcId="{5AC45F13-E598-485B-91FB-9167D89828C8}" destId="{7FD3CD09-46E7-4C8C-90FB-8C475D4F19EB}" srcOrd="0" destOrd="0" presId="urn:microsoft.com/office/officeart/2016/7/layout/LinearArrowProcessNumbered"/>
    <dgm:cxn modelId="{36A7E880-33BD-4449-95F8-36E94DA6C956}" type="presParOf" srcId="{7FD3CD09-46E7-4C8C-90FB-8C475D4F19EB}" destId="{447ACDA9-6880-4FD3-A9D3-555ED63E533A}" srcOrd="0" destOrd="0" presId="urn:microsoft.com/office/officeart/2016/7/layout/LinearArrowProcessNumbered"/>
    <dgm:cxn modelId="{99C2515D-F67F-4600-9026-425AA64E95DA}" type="presParOf" srcId="{7FD3CD09-46E7-4C8C-90FB-8C475D4F19EB}" destId="{16F0D267-6DAD-43A5-A0D2-2A0DB0D808EA}" srcOrd="1" destOrd="0" presId="urn:microsoft.com/office/officeart/2016/7/layout/LinearArrowProcessNumbered"/>
    <dgm:cxn modelId="{5300C032-9925-4A08-BDFF-B7ED19D678D2}" type="presParOf" srcId="{16F0D267-6DAD-43A5-A0D2-2A0DB0D808EA}" destId="{843C825A-96F1-425B-B6ED-7E5BA60BF127}" srcOrd="0" destOrd="0" presId="urn:microsoft.com/office/officeart/2016/7/layout/LinearArrowProcessNumbered"/>
    <dgm:cxn modelId="{3900C69C-634F-4B49-84A3-18F46206E98E}" type="presParOf" srcId="{16F0D267-6DAD-43A5-A0D2-2A0DB0D808EA}" destId="{7592EFD9-83D8-4D8C-BDE8-C0832EC05D6F}" srcOrd="1" destOrd="0" presId="urn:microsoft.com/office/officeart/2016/7/layout/LinearArrowProcessNumbered"/>
    <dgm:cxn modelId="{F55A78B5-D774-4368-A195-484AC5C63BE4}" type="presParOf" srcId="{16F0D267-6DAD-43A5-A0D2-2A0DB0D808EA}" destId="{865013C9-7AD4-48BC-AF87-2D8DD0B3FCCD}" srcOrd="2" destOrd="0" presId="urn:microsoft.com/office/officeart/2016/7/layout/LinearArrowProcessNumbered"/>
    <dgm:cxn modelId="{81727A79-B656-416B-9232-A0D8C71DB4A3}" type="presParOf" srcId="{16F0D267-6DAD-43A5-A0D2-2A0DB0D808EA}" destId="{6CEC1863-9DA2-4377-82F6-0CF35D0B5C9D}" srcOrd="3" destOrd="0" presId="urn:microsoft.com/office/officeart/2016/7/layout/LinearArrowProcessNumbered"/>
    <dgm:cxn modelId="{1DD1E5A3-0576-45A2-9272-4EA34EB64E90}" type="presParOf" srcId="{7FD3CD09-46E7-4C8C-90FB-8C475D4F19EB}" destId="{D02E6529-10F4-4110-A960-7E00420D6C3B}" srcOrd="2" destOrd="0" presId="urn:microsoft.com/office/officeart/2016/7/layout/LinearArrowProcessNumbered"/>
    <dgm:cxn modelId="{18C4F088-2017-4A54-B3E7-97B4EC047E0C}" type="presParOf" srcId="{5AC45F13-E598-485B-91FB-9167D89828C8}" destId="{B3BADF4C-FEE0-4B1A-95AF-C667699B1732}" srcOrd="1" destOrd="0" presId="urn:microsoft.com/office/officeart/2016/7/layout/LinearArrowProcessNumbered"/>
    <dgm:cxn modelId="{B639EAEB-7407-42BD-A7CD-59BBAE75D728}" type="presParOf" srcId="{5AC45F13-E598-485B-91FB-9167D89828C8}" destId="{A74FDF60-0D64-4BD9-89CC-824F6766A832}" srcOrd="2" destOrd="0" presId="urn:microsoft.com/office/officeart/2016/7/layout/LinearArrowProcessNumbered"/>
    <dgm:cxn modelId="{77F020A8-DE95-4653-A80C-03F305956D3F}" type="presParOf" srcId="{A74FDF60-0D64-4BD9-89CC-824F6766A832}" destId="{F627214F-B8FD-455C-AA43-D83AD61CE43A}" srcOrd="0" destOrd="0" presId="urn:microsoft.com/office/officeart/2016/7/layout/LinearArrowProcessNumbered"/>
    <dgm:cxn modelId="{4211D4DB-6D1A-4BCD-BD0D-E51FBB77888B}" type="presParOf" srcId="{A74FDF60-0D64-4BD9-89CC-824F6766A832}" destId="{2887A584-55D8-4A8E-B0FA-929B632861B5}" srcOrd="1" destOrd="0" presId="urn:microsoft.com/office/officeart/2016/7/layout/LinearArrowProcessNumbered"/>
    <dgm:cxn modelId="{8871B8A2-76DD-479B-8B39-05F68033A88C}" type="presParOf" srcId="{2887A584-55D8-4A8E-B0FA-929B632861B5}" destId="{E90DE4F0-F642-445F-AF4D-9ECD6F151276}" srcOrd="0" destOrd="0" presId="urn:microsoft.com/office/officeart/2016/7/layout/LinearArrowProcessNumbered"/>
    <dgm:cxn modelId="{94CA146E-31B2-4E0F-84A5-A5A6311182EF}" type="presParOf" srcId="{2887A584-55D8-4A8E-B0FA-929B632861B5}" destId="{F59E299A-8477-43EA-8FB2-61E9806BF2ED}" srcOrd="1" destOrd="0" presId="urn:microsoft.com/office/officeart/2016/7/layout/LinearArrowProcessNumbered"/>
    <dgm:cxn modelId="{1BFA4110-0A64-4166-B9C5-AFDA3B569CE8}" type="presParOf" srcId="{2887A584-55D8-4A8E-B0FA-929B632861B5}" destId="{D3D5F3BC-7F86-48FF-AB9E-556B747C6A6F}" srcOrd="2" destOrd="0" presId="urn:microsoft.com/office/officeart/2016/7/layout/LinearArrowProcessNumbered"/>
    <dgm:cxn modelId="{8E3737E4-640E-44F8-8AB8-AB119D12B88B}" type="presParOf" srcId="{2887A584-55D8-4A8E-B0FA-929B632861B5}" destId="{C189D554-C4D4-4F0E-89CF-197727D43B71}" srcOrd="3" destOrd="0" presId="urn:microsoft.com/office/officeart/2016/7/layout/LinearArrowProcessNumbered"/>
    <dgm:cxn modelId="{8E3CB226-3D3F-4F46-B2A3-92292F253BF5}" type="presParOf" srcId="{A74FDF60-0D64-4BD9-89CC-824F6766A832}" destId="{1DD63838-AA1B-45E4-AF38-4473D56BA6A6}" srcOrd="2" destOrd="0" presId="urn:microsoft.com/office/officeart/2016/7/layout/LinearArrowProcessNumbered"/>
    <dgm:cxn modelId="{20630B53-6EB5-4D4B-9754-3AA4F302F468}" type="presParOf" srcId="{5AC45F13-E598-485B-91FB-9167D89828C8}" destId="{F86ED1C7-E8C6-4779-B2D3-A6C44660297B}" srcOrd="3" destOrd="0" presId="urn:microsoft.com/office/officeart/2016/7/layout/LinearArrowProcessNumbered"/>
    <dgm:cxn modelId="{43847E1B-8769-4BCB-8D13-36784FB2D96C}" type="presParOf" srcId="{5AC45F13-E598-485B-91FB-9167D89828C8}" destId="{23C1538D-54E4-4E11-A75F-8A8F077064F1}" srcOrd="4" destOrd="0" presId="urn:microsoft.com/office/officeart/2016/7/layout/LinearArrowProcessNumbered"/>
    <dgm:cxn modelId="{B9D29BF9-94CB-4B01-B04D-EF0778B95E7B}" type="presParOf" srcId="{23C1538D-54E4-4E11-A75F-8A8F077064F1}" destId="{B00C9A8A-1C10-4A98-A7EF-6CFF07C0668E}" srcOrd="0" destOrd="0" presId="urn:microsoft.com/office/officeart/2016/7/layout/LinearArrowProcessNumbered"/>
    <dgm:cxn modelId="{FA374164-4D22-4673-A013-B3D5FC5C188E}" type="presParOf" srcId="{23C1538D-54E4-4E11-A75F-8A8F077064F1}" destId="{43033009-B89B-4330-BC56-4D59E18FBD5F}" srcOrd="1" destOrd="0" presId="urn:microsoft.com/office/officeart/2016/7/layout/LinearArrowProcessNumbered"/>
    <dgm:cxn modelId="{1E8C5530-E35B-469D-9831-E3F2C158733B}" type="presParOf" srcId="{43033009-B89B-4330-BC56-4D59E18FBD5F}" destId="{940C53A9-FA08-45EA-91FD-1A1993F492AD}" srcOrd="0" destOrd="0" presId="urn:microsoft.com/office/officeart/2016/7/layout/LinearArrowProcessNumbered"/>
    <dgm:cxn modelId="{ED0B5051-9904-462A-B0B4-40F1FFF770B7}" type="presParOf" srcId="{43033009-B89B-4330-BC56-4D59E18FBD5F}" destId="{19870FA5-2681-42BC-9C72-889E2FEC2B98}" srcOrd="1" destOrd="0" presId="urn:microsoft.com/office/officeart/2016/7/layout/LinearArrowProcessNumbered"/>
    <dgm:cxn modelId="{EAFEBC82-61BC-4970-8D1C-C1567A7F0918}" type="presParOf" srcId="{43033009-B89B-4330-BC56-4D59E18FBD5F}" destId="{3B5F43D9-35BE-4AB8-B95D-7D12A2C0B0A3}" srcOrd="2" destOrd="0" presId="urn:microsoft.com/office/officeart/2016/7/layout/LinearArrowProcessNumbered"/>
    <dgm:cxn modelId="{E8ABF522-79A3-4D15-8FCA-4DBAFF6C299E}" type="presParOf" srcId="{43033009-B89B-4330-BC56-4D59E18FBD5F}" destId="{3FA3D5FB-778F-481B-98E1-48BF104DD16E}" srcOrd="3" destOrd="0" presId="urn:microsoft.com/office/officeart/2016/7/layout/LinearArrowProcessNumbered"/>
    <dgm:cxn modelId="{73BD2FA0-E15D-492C-8C07-D8AF0A66BEE6}" type="presParOf" srcId="{23C1538D-54E4-4E11-A75F-8A8F077064F1}" destId="{B9ADE0BA-9F10-4173-81CF-77C625473EC6}" srcOrd="2" destOrd="0" presId="urn:microsoft.com/office/officeart/2016/7/layout/LinearArrowProcessNumbered"/>
    <dgm:cxn modelId="{5260C8E3-6CB7-4EC9-A29A-317BF2522D1A}" type="presParOf" srcId="{5AC45F13-E598-485B-91FB-9167D89828C8}" destId="{2653ED72-3392-40F3-AAE2-3B45C02C76AA}" srcOrd="5" destOrd="0" presId="urn:microsoft.com/office/officeart/2016/7/layout/LinearArrowProcessNumbered"/>
    <dgm:cxn modelId="{719317BE-0114-47CC-AE33-9BC3473C702A}" type="presParOf" srcId="{5AC45F13-E598-485B-91FB-9167D89828C8}" destId="{758CE9EB-EFC6-4670-A603-072096E87A6B}" srcOrd="6" destOrd="0" presId="urn:microsoft.com/office/officeart/2016/7/layout/LinearArrowProcessNumbered"/>
    <dgm:cxn modelId="{4606E0E2-FFF1-4B02-A729-865B92D7EAE5}" type="presParOf" srcId="{758CE9EB-EFC6-4670-A603-072096E87A6B}" destId="{BA81AA90-B49E-4CF9-B62D-35541269F31B}" srcOrd="0" destOrd="0" presId="urn:microsoft.com/office/officeart/2016/7/layout/LinearArrowProcessNumbered"/>
    <dgm:cxn modelId="{3C15445E-C81E-4E40-B511-AA31072EB9C6}" type="presParOf" srcId="{758CE9EB-EFC6-4670-A603-072096E87A6B}" destId="{59C279B2-79D5-46E4-8E39-F1691D12DF35}" srcOrd="1" destOrd="0" presId="urn:microsoft.com/office/officeart/2016/7/layout/LinearArrowProcessNumbered"/>
    <dgm:cxn modelId="{44D843E0-4F35-42C6-A20A-81D6D512D893}" type="presParOf" srcId="{59C279B2-79D5-46E4-8E39-F1691D12DF35}" destId="{23467DAF-2E2A-422C-8318-25F67EF86279}" srcOrd="0" destOrd="0" presId="urn:microsoft.com/office/officeart/2016/7/layout/LinearArrowProcessNumbered"/>
    <dgm:cxn modelId="{5F1ED588-5EE6-449A-9D9B-D542A72CB1A9}" type="presParOf" srcId="{59C279B2-79D5-46E4-8E39-F1691D12DF35}" destId="{0FC6CAD7-0517-4956-AA86-05CD24C9B659}" srcOrd="1" destOrd="0" presId="urn:microsoft.com/office/officeart/2016/7/layout/LinearArrowProcessNumbered"/>
    <dgm:cxn modelId="{5D1E1463-7844-4767-9C33-6615E624B064}" type="presParOf" srcId="{59C279B2-79D5-46E4-8E39-F1691D12DF35}" destId="{F7C25869-16A6-4827-8DB7-F60F9B463A72}" srcOrd="2" destOrd="0" presId="urn:microsoft.com/office/officeart/2016/7/layout/LinearArrowProcessNumbered"/>
    <dgm:cxn modelId="{49996795-DB9B-4FF4-AEC7-B1C407E7807A}" type="presParOf" srcId="{59C279B2-79D5-46E4-8E39-F1691D12DF35}" destId="{CD04F470-74B3-4336-96C4-4688F533AD3A}" srcOrd="3" destOrd="0" presId="urn:microsoft.com/office/officeart/2016/7/layout/LinearArrowProcessNumbered"/>
    <dgm:cxn modelId="{CF902CED-AEBF-4CFB-9DB2-7708C899010D}" type="presParOf" srcId="{758CE9EB-EFC6-4670-A603-072096E87A6B}" destId="{DDFA3C06-ACE5-4CB6-B186-D87A2A4C68CC}" srcOrd="2" destOrd="0" presId="urn:microsoft.com/office/officeart/2016/7/layout/LinearArrowProcessNumbered"/>
    <dgm:cxn modelId="{E90A936D-DAA0-4828-BFDA-9E1AF15293FC}" type="presParOf" srcId="{5AC45F13-E598-485B-91FB-9167D89828C8}" destId="{C1111A2E-3B10-4C40-9DCA-101A50E2D89D}" srcOrd="7" destOrd="0" presId="urn:microsoft.com/office/officeart/2016/7/layout/LinearArrowProcessNumbered"/>
    <dgm:cxn modelId="{118E9344-6BA2-4C3E-9AE9-D175050A7EF9}" type="presParOf" srcId="{5AC45F13-E598-485B-91FB-9167D89828C8}" destId="{E42CB266-1B0A-4667-A9F3-B92E63A82C4C}" srcOrd="8" destOrd="0" presId="urn:microsoft.com/office/officeart/2016/7/layout/LinearArrowProcessNumbered"/>
    <dgm:cxn modelId="{0217BC96-68AA-40F4-8C9F-770C93DAF241}" type="presParOf" srcId="{E42CB266-1B0A-4667-A9F3-B92E63A82C4C}" destId="{75082E70-C73D-4F3C-ADB8-27455C609520}" srcOrd="0" destOrd="0" presId="urn:microsoft.com/office/officeart/2016/7/layout/LinearArrowProcessNumbered"/>
    <dgm:cxn modelId="{97B37181-2F12-451D-963B-2EAE2D27D27F}" type="presParOf" srcId="{E42CB266-1B0A-4667-A9F3-B92E63A82C4C}" destId="{2C2FAF3C-6AEA-488B-8D95-DB7A0E355BDC}" srcOrd="1" destOrd="0" presId="urn:microsoft.com/office/officeart/2016/7/layout/LinearArrowProcessNumbered"/>
    <dgm:cxn modelId="{4EC7EE04-8F24-44C6-966F-B8A195661F3C}" type="presParOf" srcId="{2C2FAF3C-6AEA-488B-8D95-DB7A0E355BDC}" destId="{FA119B81-DA52-47AA-A53C-ED7C2E29EC4D}" srcOrd="0" destOrd="0" presId="urn:microsoft.com/office/officeart/2016/7/layout/LinearArrowProcessNumbered"/>
    <dgm:cxn modelId="{6AE97967-B34B-4A61-9A11-5EF427DD9124}" type="presParOf" srcId="{2C2FAF3C-6AEA-488B-8D95-DB7A0E355BDC}" destId="{3979D672-7B9E-45BC-A216-77BE7CD03822}" srcOrd="1" destOrd="0" presId="urn:microsoft.com/office/officeart/2016/7/layout/LinearArrowProcessNumbered"/>
    <dgm:cxn modelId="{6B7322D8-A06E-4DFC-AE93-273C5DDE0484}" type="presParOf" srcId="{2C2FAF3C-6AEA-488B-8D95-DB7A0E355BDC}" destId="{F406D374-4E2D-48F1-BEA3-C8E0EF7413CD}" srcOrd="2" destOrd="0" presId="urn:microsoft.com/office/officeart/2016/7/layout/LinearArrowProcessNumbered"/>
    <dgm:cxn modelId="{F781BE0B-B78E-45F8-B35E-F8525C4E988F}" type="presParOf" srcId="{2C2FAF3C-6AEA-488B-8D95-DB7A0E355BDC}" destId="{378473D1-EB7E-43CE-ACE5-7D663A060474}" srcOrd="3" destOrd="0" presId="urn:microsoft.com/office/officeart/2016/7/layout/LinearArrowProcessNumbered"/>
    <dgm:cxn modelId="{CE39B6E0-2DC2-4126-94A4-7C37E73A6792}" type="presParOf" srcId="{E42CB266-1B0A-4667-A9F3-B92E63A82C4C}" destId="{72D9CC12-F834-4EFC-84A0-E94A3253F02C}" srcOrd="2" destOrd="0" presId="urn:microsoft.com/office/officeart/2016/7/layout/LinearArrowProcessNumbered"/>
    <dgm:cxn modelId="{78DAE658-673A-48B2-9417-0803F36DD752}" type="presParOf" srcId="{5AC45F13-E598-485B-91FB-9167D89828C8}" destId="{58F4C517-5D04-4438-AF6F-7481DEEA68C5}" srcOrd="9" destOrd="0" presId="urn:microsoft.com/office/officeart/2016/7/layout/LinearArrowProcessNumbered"/>
    <dgm:cxn modelId="{BF65DAAD-6234-4214-AB7A-2A8A47870BF2}" type="presParOf" srcId="{5AC45F13-E598-485B-91FB-9167D89828C8}" destId="{9A89ED1E-901F-4851-A18C-AA9A16FEAC48}" srcOrd="10" destOrd="0" presId="urn:microsoft.com/office/officeart/2016/7/layout/LinearArrowProcessNumbered"/>
    <dgm:cxn modelId="{C795133A-0916-4AA9-A928-18F67B1654A6}" type="presParOf" srcId="{9A89ED1E-901F-4851-A18C-AA9A16FEAC48}" destId="{43C14328-BB82-484F-9FDA-A88A53FBE23A}" srcOrd="0" destOrd="0" presId="urn:microsoft.com/office/officeart/2016/7/layout/LinearArrowProcessNumbered"/>
    <dgm:cxn modelId="{5A0A26A5-25DD-4A9D-BE29-18E5A1C88B6D}" type="presParOf" srcId="{9A89ED1E-901F-4851-A18C-AA9A16FEAC48}" destId="{3C0DBCFA-C63C-495E-AF3D-6F67853405C7}" srcOrd="1" destOrd="0" presId="urn:microsoft.com/office/officeart/2016/7/layout/LinearArrowProcessNumbered"/>
    <dgm:cxn modelId="{671008D4-1435-45D6-AF15-353DE94CC8A2}" type="presParOf" srcId="{3C0DBCFA-C63C-495E-AF3D-6F67853405C7}" destId="{D6E8EB92-3F10-42F3-92F5-BA86279A4EC9}" srcOrd="0" destOrd="0" presId="urn:microsoft.com/office/officeart/2016/7/layout/LinearArrowProcessNumbered"/>
    <dgm:cxn modelId="{8702E835-5901-4BCB-A3E3-7F63D76208D6}" type="presParOf" srcId="{3C0DBCFA-C63C-495E-AF3D-6F67853405C7}" destId="{9B6C8E26-1C06-4F3E-A7D4-98BA8EC81463}" srcOrd="1" destOrd="0" presId="urn:microsoft.com/office/officeart/2016/7/layout/LinearArrowProcessNumbered"/>
    <dgm:cxn modelId="{032B8338-969C-45F2-87F9-C5F2FD74FAEA}" type="presParOf" srcId="{3C0DBCFA-C63C-495E-AF3D-6F67853405C7}" destId="{E6815A3E-77DA-4BED-BEDF-31228127F8E7}" srcOrd="2" destOrd="0" presId="urn:microsoft.com/office/officeart/2016/7/layout/LinearArrowProcessNumbered"/>
    <dgm:cxn modelId="{ECF184DE-1A9F-47B2-8638-06862CDFA131}" type="presParOf" srcId="{3C0DBCFA-C63C-495E-AF3D-6F67853405C7}" destId="{C200B0FE-FAB7-496F-8B43-945CFE72F264}" srcOrd="3" destOrd="0" presId="urn:microsoft.com/office/officeart/2016/7/layout/LinearArrowProcessNumbered"/>
    <dgm:cxn modelId="{5D30D32A-CCA9-4016-9ADA-5FD3218235A4}" type="presParOf" srcId="{9A89ED1E-901F-4851-A18C-AA9A16FEAC48}" destId="{3AEB860D-AE9F-44F3-8E60-72969E473E45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B5639A-3FDA-4E13-9A54-2D30E9329A0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E856A18-189D-4299-9DF4-029FFC2CFDFA}">
      <dgm:prSet/>
      <dgm:spPr/>
      <dgm:t>
        <a:bodyPr/>
        <a:lstStyle/>
        <a:p>
          <a:r>
            <a:rPr lang="en-US" b="1" i="0" baseline="0"/>
            <a:t>Dugotrajna upotreba</a:t>
          </a:r>
          <a:r>
            <a:rPr lang="en-US" b="0" i="0" baseline="0"/>
            <a:t>: Probiotici za metabolički sindrom trebaju se uzimati najmanje 12 tjedana za vidljive učinke. Dugotrajna upotreba omogućuje održavanje crijevne ravnoteže i trajne pozitivne promjene u metabolizmu.</a:t>
          </a:r>
          <a:endParaRPr lang="en-US"/>
        </a:p>
      </dgm:t>
    </dgm:pt>
    <dgm:pt modelId="{3A80604C-8D05-40FB-97E1-DEFB09DCA712}" type="parTrans" cxnId="{3BD3A3AF-B4B4-4976-BC5A-CA40DF3CB9DD}">
      <dgm:prSet/>
      <dgm:spPr/>
      <dgm:t>
        <a:bodyPr/>
        <a:lstStyle/>
        <a:p>
          <a:endParaRPr lang="en-US"/>
        </a:p>
      </dgm:t>
    </dgm:pt>
    <dgm:pt modelId="{35EE1892-B871-43E9-8AD7-AB90DF61D73E}" type="sibTrans" cxnId="{3BD3A3AF-B4B4-4976-BC5A-CA40DF3CB9DD}">
      <dgm:prSet/>
      <dgm:spPr/>
      <dgm:t>
        <a:bodyPr/>
        <a:lstStyle/>
        <a:p>
          <a:endParaRPr lang="en-US"/>
        </a:p>
      </dgm:t>
    </dgm:pt>
    <dgm:pt modelId="{8188CA61-4CC1-46FD-9134-EE9CC883C803}">
      <dgm:prSet/>
      <dgm:spPr/>
      <dgm:t>
        <a:bodyPr/>
        <a:lstStyle/>
        <a:p>
          <a:r>
            <a:rPr lang="en-US" b="1" i="0" baseline="0"/>
            <a:t>Kombinacija s prehranom</a:t>
          </a:r>
          <a:r>
            <a:rPr lang="en-US" b="0" i="0" baseline="0"/>
            <a:t>: Preporučuje se kombinirati probiotike s prehranom bogatom vlaknima (npr. prebiotici), jer vlakna djeluju kao hrana za probiotike, čime se potiče rast korisnih bakterija. </a:t>
          </a:r>
          <a:endParaRPr lang="en-US"/>
        </a:p>
      </dgm:t>
    </dgm:pt>
    <dgm:pt modelId="{663C32FE-5E9A-4741-90EE-DAB19F685842}" type="parTrans" cxnId="{86AE97E9-A513-4BBB-AA11-C03333C54119}">
      <dgm:prSet/>
      <dgm:spPr/>
      <dgm:t>
        <a:bodyPr/>
        <a:lstStyle/>
        <a:p>
          <a:endParaRPr lang="en-US"/>
        </a:p>
      </dgm:t>
    </dgm:pt>
    <dgm:pt modelId="{4222435F-0587-4E80-B856-17EEE9910431}" type="sibTrans" cxnId="{86AE97E9-A513-4BBB-AA11-C03333C54119}">
      <dgm:prSet/>
      <dgm:spPr/>
      <dgm:t>
        <a:bodyPr/>
        <a:lstStyle/>
        <a:p>
          <a:endParaRPr lang="en-US"/>
        </a:p>
      </dgm:t>
    </dgm:pt>
    <dgm:pt modelId="{D05D7B05-9FD7-4834-8C70-24763576E3A5}" type="pres">
      <dgm:prSet presAssocID="{CFB5639A-3FDA-4E13-9A54-2D30E9329A0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84F1A12-77D3-4A71-9512-00221E742280}" type="pres">
      <dgm:prSet presAssocID="{3E856A18-189D-4299-9DF4-029FFC2CFDFA}" presName="hierRoot1" presStyleCnt="0"/>
      <dgm:spPr/>
    </dgm:pt>
    <dgm:pt modelId="{0CEBDD47-EFCC-40BB-814F-0713C0419FA4}" type="pres">
      <dgm:prSet presAssocID="{3E856A18-189D-4299-9DF4-029FFC2CFDFA}" presName="composite" presStyleCnt="0"/>
      <dgm:spPr/>
    </dgm:pt>
    <dgm:pt modelId="{230527D3-B1C3-41BA-B19F-4CCADBFE747B}" type="pres">
      <dgm:prSet presAssocID="{3E856A18-189D-4299-9DF4-029FFC2CFDFA}" presName="background" presStyleLbl="node0" presStyleIdx="0" presStyleCnt="2"/>
      <dgm:spPr/>
    </dgm:pt>
    <dgm:pt modelId="{F644D010-419D-499D-B969-6D4C1F58F847}" type="pres">
      <dgm:prSet presAssocID="{3E856A18-189D-4299-9DF4-029FFC2CFDFA}" presName="text" presStyleLbl="fgAcc0" presStyleIdx="0" presStyleCnt="2">
        <dgm:presLayoutVars>
          <dgm:chPref val="3"/>
        </dgm:presLayoutVars>
      </dgm:prSet>
      <dgm:spPr/>
    </dgm:pt>
    <dgm:pt modelId="{AF35B9F4-FB2F-456A-84B1-DE6E6E0A5B1F}" type="pres">
      <dgm:prSet presAssocID="{3E856A18-189D-4299-9DF4-029FFC2CFDFA}" presName="hierChild2" presStyleCnt="0"/>
      <dgm:spPr/>
    </dgm:pt>
    <dgm:pt modelId="{761AFF72-0435-4E8D-B230-F26B32FD826C}" type="pres">
      <dgm:prSet presAssocID="{8188CA61-4CC1-46FD-9134-EE9CC883C803}" presName="hierRoot1" presStyleCnt="0"/>
      <dgm:spPr/>
    </dgm:pt>
    <dgm:pt modelId="{0D2D3358-59A6-49A7-89F2-F6F066F6DFFC}" type="pres">
      <dgm:prSet presAssocID="{8188CA61-4CC1-46FD-9134-EE9CC883C803}" presName="composite" presStyleCnt="0"/>
      <dgm:spPr/>
    </dgm:pt>
    <dgm:pt modelId="{BAD1715D-5536-4B7F-852B-F51221704BBF}" type="pres">
      <dgm:prSet presAssocID="{8188CA61-4CC1-46FD-9134-EE9CC883C803}" presName="background" presStyleLbl="node0" presStyleIdx="1" presStyleCnt="2"/>
      <dgm:spPr/>
    </dgm:pt>
    <dgm:pt modelId="{6902AA23-7CBD-45AA-AE0F-E1DF558FB7D2}" type="pres">
      <dgm:prSet presAssocID="{8188CA61-4CC1-46FD-9134-EE9CC883C803}" presName="text" presStyleLbl="fgAcc0" presStyleIdx="1" presStyleCnt="2">
        <dgm:presLayoutVars>
          <dgm:chPref val="3"/>
        </dgm:presLayoutVars>
      </dgm:prSet>
      <dgm:spPr/>
    </dgm:pt>
    <dgm:pt modelId="{CA3F673B-6CCA-48E0-9067-91906E46B053}" type="pres">
      <dgm:prSet presAssocID="{8188CA61-4CC1-46FD-9134-EE9CC883C803}" presName="hierChild2" presStyleCnt="0"/>
      <dgm:spPr/>
    </dgm:pt>
  </dgm:ptLst>
  <dgm:cxnLst>
    <dgm:cxn modelId="{DC297E27-EA6B-4506-9C01-8AA55AD21F85}" type="presOf" srcId="{CFB5639A-3FDA-4E13-9A54-2D30E9329A08}" destId="{D05D7B05-9FD7-4834-8C70-24763576E3A5}" srcOrd="0" destOrd="0" presId="urn:microsoft.com/office/officeart/2005/8/layout/hierarchy1"/>
    <dgm:cxn modelId="{30C0598B-B10F-45BB-964C-264B67A1BC48}" type="presOf" srcId="{3E856A18-189D-4299-9DF4-029FFC2CFDFA}" destId="{F644D010-419D-499D-B969-6D4C1F58F847}" srcOrd="0" destOrd="0" presId="urn:microsoft.com/office/officeart/2005/8/layout/hierarchy1"/>
    <dgm:cxn modelId="{3BD3A3AF-B4B4-4976-BC5A-CA40DF3CB9DD}" srcId="{CFB5639A-3FDA-4E13-9A54-2D30E9329A08}" destId="{3E856A18-189D-4299-9DF4-029FFC2CFDFA}" srcOrd="0" destOrd="0" parTransId="{3A80604C-8D05-40FB-97E1-DEFB09DCA712}" sibTransId="{35EE1892-B871-43E9-8AD7-AB90DF61D73E}"/>
    <dgm:cxn modelId="{B0F825BD-D011-4FF1-951F-852C0442D47F}" type="presOf" srcId="{8188CA61-4CC1-46FD-9134-EE9CC883C803}" destId="{6902AA23-7CBD-45AA-AE0F-E1DF558FB7D2}" srcOrd="0" destOrd="0" presId="urn:microsoft.com/office/officeart/2005/8/layout/hierarchy1"/>
    <dgm:cxn modelId="{86AE97E9-A513-4BBB-AA11-C03333C54119}" srcId="{CFB5639A-3FDA-4E13-9A54-2D30E9329A08}" destId="{8188CA61-4CC1-46FD-9134-EE9CC883C803}" srcOrd="1" destOrd="0" parTransId="{663C32FE-5E9A-4741-90EE-DAB19F685842}" sibTransId="{4222435F-0587-4E80-B856-17EEE9910431}"/>
    <dgm:cxn modelId="{A2677F8C-0916-4789-9D4F-A56EB6516AF4}" type="presParOf" srcId="{D05D7B05-9FD7-4834-8C70-24763576E3A5}" destId="{484F1A12-77D3-4A71-9512-00221E742280}" srcOrd="0" destOrd="0" presId="urn:microsoft.com/office/officeart/2005/8/layout/hierarchy1"/>
    <dgm:cxn modelId="{2E27C989-845C-4E52-B572-39F96EFA7E9E}" type="presParOf" srcId="{484F1A12-77D3-4A71-9512-00221E742280}" destId="{0CEBDD47-EFCC-40BB-814F-0713C0419FA4}" srcOrd="0" destOrd="0" presId="urn:microsoft.com/office/officeart/2005/8/layout/hierarchy1"/>
    <dgm:cxn modelId="{4E7CB155-4BC6-41DB-8133-A24F22E16FB9}" type="presParOf" srcId="{0CEBDD47-EFCC-40BB-814F-0713C0419FA4}" destId="{230527D3-B1C3-41BA-B19F-4CCADBFE747B}" srcOrd="0" destOrd="0" presId="urn:microsoft.com/office/officeart/2005/8/layout/hierarchy1"/>
    <dgm:cxn modelId="{F4CE9CE3-EA1A-43B7-9C82-757D13F59065}" type="presParOf" srcId="{0CEBDD47-EFCC-40BB-814F-0713C0419FA4}" destId="{F644D010-419D-499D-B969-6D4C1F58F847}" srcOrd="1" destOrd="0" presId="urn:microsoft.com/office/officeart/2005/8/layout/hierarchy1"/>
    <dgm:cxn modelId="{277B8318-39A7-4DC9-B431-8FA8EFF7C198}" type="presParOf" srcId="{484F1A12-77D3-4A71-9512-00221E742280}" destId="{AF35B9F4-FB2F-456A-84B1-DE6E6E0A5B1F}" srcOrd="1" destOrd="0" presId="urn:microsoft.com/office/officeart/2005/8/layout/hierarchy1"/>
    <dgm:cxn modelId="{2BD27682-4FEA-4F86-86DF-250721049590}" type="presParOf" srcId="{D05D7B05-9FD7-4834-8C70-24763576E3A5}" destId="{761AFF72-0435-4E8D-B230-F26B32FD826C}" srcOrd="1" destOrd="0" presId="urn:microsoft.com/office/officeart/2005/8/layout/hierarchy1"/>
    <dgm:cxn modelId="{F5410266-A96A-4EE9-8596-EBC6B896F642}" type="presParOf" srcId="{761AFF72-0435-4E8D-B230-F26B32FD826C}" destId="{0D2D3358-59A6-49A7-89F2-F6F066F6DFFC}" srcOrd="0" destOrd="0" presId="urn:microsoft.com/office/officeart/2005/8/layout/hierarchy1"/>
    <dgm:cxn modelId="{914ABBDE-BCF3-4BB4-8066-BDB1FFB567C6}" type="presParOf" srcId="{0D2D3358-59A6-49A7-89F2-F6F066F6DFFC}" destId="{BAD1715D-5536-4B7F-852B-F51221704BBF}" srcOrd="0" destOrd="0" presId="urn:microsoft.com/office/officeart/2005/8/layout/hierarchy1"/>
    <dgm:cxn modelId="{05AF4012-AEB0-4017-B70A-EBCF2ACA51C7}" type="presParOf" srcId="{0D2D3358-59A6-49A7-89F2-F6F066F6DFFC}" destId="{6902AA23-7CBD-45AA-AE0F-E1DF558FB7D2}" srcOrd="1" destOrd="0" presId="urn:microsoft.com/office/officeart/2005/8/layout/hierarchy1"/>
    <dgm:cxn modelId="{E58960A6-B3F3-4FCA-80A9-2F2025901ECD}" type="presParOf" srcId="{761AFF72-0435-4E8D-B230-F26B32FD826C}" destId="{CA3F673B-6CCA-48E0-9067-91906E46B05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B244085-AD0B-44C0-8C9F-1CE61C77304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432BB3-08DB-4AE4-9950-4B5C04DFD38D}">
      <dgm:prSet custT="1"/>
      <dgm:spPr/>
      <dgm:t>
        <a:bodyPr/>
        <a:lstStyle/>
        <a:p>
          <a:pPr algn="ctr"/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Mehanizmi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djelovanja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probiotika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kod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ženskog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zdravlja</a:t>
          </a:r>
          <a:endParaRPr lang="en-US" sz="3000" b="1" kern="1200" spc="-50" baseline="0" dirty="0">
            <a:solidFill>
              <a:srgbClr val="B6185C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0574CCA-13C5-48E8-9359-0CEC3900CA3D}" type="parTrans" cxnId="{A747B706-2417-4B22-A912-72B1D419A875}">
      <dgm:prSet/>
      <dgm:spPr/>
      <dgm:t>
        <a:bodyPr/>
        <a:lstStyle/>
        <a:p>
          <a:endParaRPr lang="en-US"/>
        </a:p>
      </dgm:t>
    </dgm:pt>
    <dgm:pt modelId="{8A071F5D-C1E4-4A8A-B9E5-07449647A83F}" type="sibTrans" cxnId="{A747B706-2417-4B22-A912-72B1D419A875}">
      <dgm:prSet/>
      <dgm:spPr/>
      <dgm:t>
        <a:bodyPr/>
        <a:lstStyle/>
        <a:p>
          <a:endParaRPr lang="en-US"/>
        </a:p>
      </dgm:t>
    </dgm:pt>
    <dgm:pt modelId="{A070A137-C857-4007-BA70-93BE46ABF2B6}">
      <dgm:prSet custT="1"/>
      <dgm:spPr/>
      <dgm:t>
        <a:bodyPr/>
        <a:lstStyle/>
        <a:p>
          <a:r>
            <a:rPr lang="en-GB" sz="1800" b="1" dirty="0" err="1"/>
            <a:t>Održavanje</a:t>
          </a:r>
          <a:r>
            <a:rPr lang="en-GB" sz="1800" b="1" dirty="0"/>
            <a:t> </a:t>
          </a:r>
          <a:r>
            <a:rPr lang="en-GB" sz="1800" b="1" dirty="0" err="1"/>
            <a:t>kiselog</a:t>
          </a:r>
          <a:r>
            <a:rPr lang="en-GB" sz="1800" b="1" dirty="0"/>
            <a:t> pH</a:t>
          </a:r>
          <a:r>
            <a:rPr lang="en-GB" sz="1800" dirty="0"/>
            <a:t>: </a:t>
          </a:r>
          <a:r>
            <a:rPr lang="en-GB" sz="1800" dirty="0" err="1"/>
            <a:t>Laktobacili</a:t>
          </a:r>
          <a:r>
            <a:rPr lang="en-GB" sz="1800" dirty="0"/>
            <a:t> </a:t>
          </a:r>
          <a:r>
            <a:rPr lang="en-GB" sz="1800" dirty="0" err="1"/>
            <a:t>proizvode</a:t>
          </a:r>
          <a:r>
            <a:rPr lang="en-GB" sz="1800" dirty="0"/>
            <a:t> </a:t>
          </a:r>
          <a:r>
            <a:rPr lang="en-GB" sz="1800" dirty="0" err="1"/>
            <a:t>mliječnu</a:t>
          </a:r>
          <a:r>
            <a:rPr lang="en-GB" sz="1800" dirty="0"/>
            <a:t> </a:t>
          </a:r>
          <a:r>
            <a:rPr lang="en-GB" sz="1800" dirty="0" err="1"/>
            <a:t>kiselinu</a:t>
          </a:r>
          <a:r>
            <a:rPr lang="en-GB" sz="1800" dirty="0"/>
            <a:t>, </a:t>
          </a:r>
          <a:r>
            <a:rPr lang="en-GB" sz="1800" dirty="0" err="1"/>
            <a:t>koja</a:t>
          </a:r>
          <a:r>
            <a:rPr lang="en-GB" sz="1800" dirty="0"/>
            <a:t> </a:t>
          </a:r>
          <a:r>
            <a:rPr lang="en-GB" sz="1800" dirty="0" err="1"/>
            <a:t>održava</a:t>
          </a:r>
          <a:r>
            <a:rPr lang="en-GB" sz="1800" dirty="0"/>
            <a:t> </a:t>
          </a:r>
          <a:r>
            <a:rPr lang="en-GB" sz="1800" dirty="0" err="1"/>
            <a:t>nizak</a:t>
          </a:r>
          <a:r>
            <a:rPr lang="en-GB" sz="1800" dirty="0"/>
            <a:t> pH </a:t>
          </a:r>
          <a:r>
            <a:rPr lang="en-GB" sz="1800" dirty="0" err="1"/>
            <a:t>vaginalnog</a:t>
          </a:r>
          <a:r>
            <a:rPr lang="en-GB" sz="1800" dirty="0"/>
            <a:t> </a:t>
          </a:r>
          <a:r>
            <a:rPr lang="en-GB" sz="1800" dirty="0" err="1"/>
            <a:t>područja</a:t>
          </a:r>
          <a:r>
            <a:rPr lang="en-GB" sz="1800" dirty="0"/>
            <a:t>. </a:t>
          </a:r>
          <a:r>
            <a:rPr lang="en-GB" sz="1800" dirty="0" err="1"/>
            <a:t>Kiseli</a:t>
          </a:r>
          <a:r>
            <a:rPr lang="en-GB" sz="1800" dirty="0"/>
            <a:t> pH </a:t>
          </a:r>
          <a:r>
            <a:rPr lang="en-GB" sz="1800" dirty="0" err="1"/>
            <a:t>onemogućava</a:t>
          </a:r>
          <a:r>
            <a:rPr lang="en-GB" sz="1800" dirty="0"/>
            <a:t> </a:t>
          </a:r>
          <a:r>
            <a:rPr lang="en-GB" sz="1800" dirty="0" err="1"/>
            <a:t>rast</a:t>
          </a:r>
          <a:r>
            <a:rPr lang="en-GB" sz="1800" dirty="0"/>
            <a:t> </a:t>
          </a:r>
          <a:r>
            <a:rPr lang="en-GB" sz="1800" dirty="0" err="1"/>
            <a:t>patogenih</a:t>
          </a:r>
          <a:r>
            <a:rPr lang="en-GB" sz="1800" dirty="0"/>
            <a:t> </a:t>
          </a:r>
          <a:r>
            <a:rPr lang="en-GB" sz="1800" dirty="0" err="1"/>
            <a:t>mikroorganizama</a:t>
          </a:r>
          <a:r>
            <a:rPr lang="en-GB" sz="1800" dirty="0"/>
            <a:t> </a:t>
          </a:r>
          <a:r>
            <a:rPr lang="en-GB" sz="1800" dirty="0" err="1"/>
            <a:t>kao</a:t>
          </a:r>
          <a:r>
            <a:rPr lang="en-GB" sz="1800" dirty="0"/>
            <a:t> </a:t>
          </a:r>
          <a:r>
            <a:rPr lang="en-GB" sz="1800" dirty="0" err="1"/>
            <a:t>što</a:t>
          </a:r>
          <a:r>
            <a:rPr lang="en-GB" sz="1800" dirty="0"/>
            <a:t> </a:t>
          </a:r>
          <a:r>
            <a:rPr lang="en-GB" sz="1800" dirty="0" err="1"/>
            <a:t>su</a:t>
          </a:r>
          <a:r>
            <a:rPr lang="en-GB" sz="1800" dirty="0"/>
            <a:t> </a:t>
          </a:r>
          <a:r>
            <a:rPr lang="en-GB" sz="1800" i="1" dirty="0"/>
            <a:t>Gardnerella vaginalis</a:t>
          </a:r>
          <a:r>
            <a:rPr lang="en-GB" sz="1800" dirty="0"/>
            <a:t> </a:t>
          </a:r>
          <a:r>
            <a:rPr lang="en-GB" sz="1800" dirty="0" err="1"/>
            <a:t>i</a:t>
          </a:r>
          <a:r>
            <a:rPr lang="en-GB" sz="1800" dirty="0"/>
            <a:t> </a:t>
          </a:r>
          <a:r>
            <a:rPr lang="en-GB" sz="1800" i="1" dirty="0"/>
            <a:t>Candida albicans</a:t>
          </a:r>
          <a:r>
            <a:rPr lang="en-GB" sz="1700" dirty="0"/>
            <a:t>.</a:t>
          </a:r>
          <a:endParaRPr lang="en-US" sz="1700" dirty="0"/>
        </a:p>
      </dgm:t>
    </dgm:pt>
    <dgm:pt modelId="{D93541D4-5772-4E5D-8EE0-3B28331384D7}" type="parTrans" cxnId="{AF0FF0B7-B28E-4424-B33C-54DE3826ED70}">
      <dgm:prSet/>
      <dgm:spPr/>
      <dgm:t>
        <a:bodyPr/>
        <a:lstStyle/>
        <a:p>
          <a:endParaRPr lang="en-US"/>
        </a:p>
      </dgm:t>
    </dgm:pt>
    <dgm:pt modelId="{F1108DA9-82CE-4108-9B0B-91B651D4F39E}" type="sibTrans" cxnId="{AF0FF0B7-B28E-4424-B33C-54DE3826ED70}">
      <dgm:prSet/>
      <dgm:spPr/>
      <dgm:t>
        <a:bodyPr/>
        <a:lstStyle/>
        <a:p>
          <a:endParaRPr lang="en-US"/>
        </a:p>
      </dgm:t>
    </dgm:pt>
    <dgm:pt modelId="{3424AAD8-8252-4FD7-BDD2-F0239D1BF6D8}">
      <dgm:prSet/>
      <dgm:spPr/>
      <dgm:t>
        <a:bodyPr/>
        <a:lstStyle/>
        <a:p>
          <a:r>
            <a:rPr lang="en-GB" b="1" dirty="0" err="1"/>
            <a:t>Proizvodnja</a:t>
          </a:r>
          <a:r>
            <a:rPr lang="en-GB" b="1" dirty="0"/>
            <a:t> </a:t>
          </a:r>
          <a:r>
            <a:rPr lang="en-GB" b="1" dirty="0" err="1"/>
            <a:t>vodikovog</a:t>
          </a:r>
          <a:r>
            <a:rPr lang="en-GB" b="1" dirty="0"/>
            <a:t> </a:t>
          </a:r>
          <a:r>
            <a:rPr lang="en-GB" b="1" dirty="0" err="1"/>
            <a:t>peroksida</a:t>
          </a:r>
          <a:r>
            <a:rPr lang="en-GB" b="1" dirty="0"/>
            <a:t> (H₂O₂)</a:t>
          </a:r>
          <a:r>
            <a:rPr lang="en-GB" dirty="0"/>
            <a:t>: </a:t>
          </a:r>
          <a:r>
            <a:rPr lang="en-GB" dirty="0" err="1"/>
            <a:t>Neki</a:t>
          </a:r>
          <a:r>
            <a:rPr lang="en-GB" dirty="0"/>
            <a:t> </a:t>
          </a:r>
          <a:r>
            <a:rPr lang="en-GB" dirty="0" err="1"/>
            <a:t>sojevi</a:t>
          </a:r>
          <a:r>
            <a:rPr lang="en-GB" dirty="0"/>
            <a:t> </a:t>
          </a:r>
          <a:r>
            <a:rPr lang="en-GB" dirty="0" err="1"/>
            <a:t>laktobacila</a:t>
          </a:r>
          <a:r>
            <a:rPr lang="en-GB" dirty="0"/>
            <a:t>, </a:t>
          </a:r>
          <a:r>
            <a:rPr lang="en-GB" dirty="0" err="1"/>
            <a:t>poput</a:t>
          </a:r>
          <a:r>
            <a:rPr lang="en-GB" dirty="0"/>
            <a:t> </a:t>
          </a:r>
          <a:r>
            <a:rPr lang="en-GB" i="1" dirty="0"/>
            <a:t>Lactobacillus </a:t>
          </a:r>
          <a:r>
            <a:rPr lang="en-GB" i="1" dirty="0" err="1"/>
            <a:t>crispatus</a:t>
          </a:r>
          <a:r>
            <a:rPr lang="en-GB" dirty="0"/>
            <a:t>, </a:t>
          </a:r>
          <a:r>
            <a:rPr lang="en-GB" dirty="0" err="1"/>
            <a:t>proizvode</a:t>
          </a:r>
          <a:r>
            <a:rPr lang="en-GB" dirty="0"/>
            <a:t> H₂O₂, koji </a:t>
          </a:r>
          <a:r>
            <a:rPr lang="en-GB" dirty="0" err="1"/>
            <a:t>djeluje</a:t>
          </a:r>
          <a:r>
            <a:rPr lang="en-GB" dirty="0"/>
            <a:t> </a:t>
          </a:r>
          <a:r>
            <a:rPr lang="en-GB" dirty="0" err="1"/>
            <a:t>kao</a:t>
          </a:r>
          <a:r>
            <a:rPr lang="en-GB" dirty="0"/>
            <a:t> </a:t>
          </a:r>
          <a:r>
            <a:rPr lang="en-GB" dirty="0" err="1"/>
            <a:t>prirodni</a:t>
          </a:r>
          <a:r>
            <a:rPr lang="en-GB" dirty="0"/>
            <a:t> </a:t>
          </a:r>
          <a:r>
            <a:rPr lang="en-GB" dirty="0" err="1"/>
            <a:t>antimikrobni</a:t>
          </a:r>
          <a:r>
            <a:rPr lang="en-GB" dirty="0"/>
            <a:t> </a:t>
          </a:r>
          <a:r>
            <a:rPr lang="en-GB" dirty="0" err="1"/>
            <a:t>agens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inhibira</a:t>
          </a:r>
          <a:r>
            <a:rPr lang="en-GB" dirty="0"/>
            <a:t> </a:t>
          </a:r>
          <a:r>
            <a:rPr lang="en-GB" dirty="0" err="1"/>
            <a:t>rast</a:t>
          </a:r>
          <a:r>
            <a:rPr lang="en-GB" dirty="0"/>
            <a:t> </a:t>
          </a:r>
          <a:r>
            <a:rPr lang="en-GB" dirty="0" err="1"/>
            <a:t>patogena</a:t>
          </a:r>
          <a:r>
            <a:rPr lang="en-GB" dirty="0"/>
            <a:t>.</a:t>
          </a:r>
          <a:endParaRPr lang="en-US" dirty="0"/>
        </a:p>
      </dgm:t>
    </dgm:pt>
    <dgm:pt modelId="{14027DD0-245E-49CA-BD2A-EA5071C1CE08}" type="parTrans" cxnId="{1A9E26DC-F830-4C42-9372-983101FECDE3}">
      <dgm:prSet/>
      <dgm:spPr/>
      <dgm:t>
        <a:bodyPr/>
        <a:lstStyle/>
        <a:p>
          <a:endParaRPr lang="en-US"/>
        </a:p>
      </dgm:t>
    </dgm:pt>
    <dgm:pt modelId="{405BDEC5-58E1-4D18-A1E8-68758EBCEE10}" type="sibTrans" cxnId="{1A9E26DC-F830-4C42-9372-983101FECDE3}">
      <dgm:prSet/>
      <dgm:spPr/>
      <dgm:t>
        <a:bodyPr/>
        <a:lstStyle/>
        <a:p>
          <a:endParaRPr lang="en-US"/>
        </a:p>
      </dgm:t>
    </dgm:pt>
    <dgm:pt modelId="{15978AA4-07C0-4C1D-A0FB-ACCAA1490193}">
      <dgm:prSet/>
      <dgm:spPr/>
      <dgm:t>
        <a:bodyPr/>
        <a:lstStyle/>
        <a:p>
          <a:r>
            <a:rPr lang="en-GB" b="1" dirty="0" err="1"/>
            <a:t>Konkurentno</a:t>
          </a:r>
          <a:r>
            <a:rPr lang="en-GB" b="1" dirty="0"/>
            <a:t> </a:t>
          </a:r>
          <a:r>
            <a:rPr lang="en-GB" b="1" dirty="0" err="1"/>
            <a:t>vezivanje</a:t>
          </a:r>
          <a:r>
            <a:rPr lang="en-GB" b="1" dirty="0"/>
            <a:t> za </a:t>
          </a:r>
          <a:r>
            <a:rPr lang="en-GB" b="1" dirty="0" err="1"/>
            <a:t>epitel</a:t>
          </a:r>
          <a:r>
            <a:rPr lang="en-GB" dirty="0"/>
            <a:t>: </a:t>
          </a:r>
          <a:r>
            <a:rPr lang="en-GB" dirty="0" err="1"/>
            <a:t>Probiotski</a:t>
          </a:r>
          <a:r>
            <a:rPr lang="en-GB" dirty="0"/>
            <a:t> </a:t>
          </a:r>
          <a:r>
            <a:rPr lang="en-GB" dirty="0" err="1"/>
            <a:t>sojevi</a:t>
          </a:r>
          <a:r>
            <a:rPr lang="en-GB" dirty="0"/>
            <a:t> </a:t>
          </a:r>
          <a:r>
            <a:rPr lang="en-GB" dirty="0" err="1"/>
            <a:t>imaju</a:t>
          </a:r>
          <a:r>
            <a:rPr lang="en-GB" dirty="0"/>
            <a:t> </a:t>
          </a:r>
          <a:r>
            <a:rPr lang="en-GB" dirty="0" err="1"/>
            <a:t>sposobnost</a:t>
          </a:r>
          <a:r>
            <a:rPr lang="en-GB" dirty="0"/>
            <a:t> </a:t>
          </a:r>
          <a:r>
            <a:rPr lang="en-GB" dirty="0" err="1"/>
            <a:t>konkuriranja</a:t>
          </a:r>
          <a:r>
            <a:rPr lang="en-GB" dirty="0"/>
            <a:t> </a:t>
          </a:r>
          <a:r>
            <a:rPr lang="en-GB" dirty="0" err="1"/>
            <a:t>patogenima</a:t>
          </a:r>
          <a:r>
            <a:rPr lang="en-GB" dirty="0"/>
            <a:t> za </a:t>
          </a:r>
          <a:r>
            <a:rPr lang="en-GB" dirty="0" err="1"/>
            <a:t>vezivanje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epitel</a:t>
          </a:r>
          <a:r>
            <a:rPr lang="en-GB" dirty="0"/>
            <a:t> </a:t>
          </a:r>
          <a:r>
            <a:rPr lang="en-GB" dirty="0" err="1"/>
            <a:t>vaginalne</a:t>
          </a:r>
          <a:r>
            <a:rPr lang="en-GB" dirty="0"/>
            <a:t> </a:t>
          </a:r>
          <a:r>
            <a:rPr lang="en-GB" dirty="0" err="1"/>
            <a:t>sluznice</a:t>
          </a:r>
          <a:r>
            <a:rPr lang="en-GB" dirty="0"/>
            <a:t>, </a:t>
          </a:r>
          <a:r>
            <a:rPr lang="en-GB" dirty="0" err="1"/>
            <a:t>čime</a:t>
          </a:r>
          <a:r>
            <a:rPr lang="en-GB" dirty="0"/>
            <a:t> </a:t>
          </a:r>
          <a:r>
            <a:rPr lang="en-GB" dirty="0" err="1"/>
            <a:t>sprečavaju</a:t>
          </a:r>
          <a:r>
            <a:rPr lang="en-GB" dirty="0"/>
            <a:t> </a:t>
          </a:r>
          <a:r>
            <a:rPr lang="en-GB" dirty="0" err="1"/>
            <a:t>njihovu</a:t>
          </a:r>
          <a:r>
            <a:rPr lang="en-GB" dirty="0"/>
            <a:t> </a:t>
          </a:r>
          <a:r>
            <a:rPr lang="en-GB" dirty="0" err="1"/>
            <a:t>kolonizaciju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stvaranje</a:t>
          </a:r>
          <a:r>
            <a:rPr lang="en-GB" dirty="0"/>
            <a:t> </a:t>
          </a:r>
          <a:r>
            <a:rPr lang="en-GB" dirty="0" err="1"/>
            <a:t>biofilma</a:t>
          </a:r>
          <a:r>
            <a:rPr lang="en-GB" dirty="0"/>
            <a:t>.</a:t>
          </a:r>
          <a:endParaRPr lang="en-US" dirty="0"/>
        </a:p>
      </dgm:t>
    </dgm:pt>
    <dgm:pt modelId="{1BCD69F2-A4F3-4766-95D9-B38284FCFDAC}" type="parTrans" cxnId="{0A851A39-646E-4C19-91CC-83EB5B09CDC2}">
      <dgm:prSet/>
      <dgm:spPr/>
      <dgm:t>
        <a:bodyPr/>
        <a:lstStyle/>
        <a:p>
          <a:endParaRPr lang="en-US"/>
        </a:p>
      </dgm:t>
    </dgm:pt>
    <dgm:pt modelId="{3F7462C7-9F6D-42E3-993C-159E9EDB41BB}" type="sibTrans" cxnId="{0A851A39-646E-4C19-91CC-83EB5B09CDC2}">
      <dgm:prSet/>
      <dgm:spPr/>
      <dgm:t>
        <a:bodyPr/>
        <a:lstStyle/>
        <a:p>
          <a:endParaRPr lang="en-US"/>
        </a:p>
      </dgm:t>
    </dgm:pt>
    <dgm:pt modelId="{2BE551E9-BAE6-4320-A7B0-9CFD20F6D0C4}">
      <dgm:prSet/>
      <dgm:spPr/>
      <dgm:t>
        <a:bodyPr/>
        <a:lstStyle/>
        <a:p>
          <a:r>
            <a:rPr lang="en-GB" b="1"/>
            <a:t>Imunomodulacija</a:t>
          </a:r>
          <a:r>
            <a:rPr lang="en-GB"/>
            <a:t>: Probiotici stimuliraju lokalni imunološki odgovor povećavajući proizvodnju imunoglobulina A (IgA) i protuupalnih citokina, poput IL-10, čime se smanjuju upale i sprečavaju infekcije.</a:t>
          </a:r>
          <a:endParaRPr lang="en-US"/>
        </a:p>
      </dgm:t>
    </dgm:pt>
    <dgm:pt modelId="{CA3FD92F-DEB3-44BD-A043-4C785396E92C}" type="parTrans" cxnId="{09F8CBA9-4FB3-4BE5-AFDC-2628595CCCC5}">
      <dgm:prSet/>
      <dgm:spPr/>
      <dgm:t>
        <a:bodyPr/>
        <a:lstStyle/>
        <a:p>
          <a:endParaRPr lang="en-US"/>
        </a:p>
      </dgm:t>
    </dgm:pt>
    <dgm:pt modelId="{6F736B84-A7F2-4F29-B386-7AEC59A21046}" type="sibTrans" cxnId="{09F8CBA9-4FB3-4BE5-AFDC-2628595CCCC5}">
      <dgm:prSet/>
      <dgm:spPr/>
      <dgm:t>
        <a:bodyPr/>
        <a:lstStyle/>
        <a:p>
          <a:endParaRPr lang="en-US"/>
        </a:p>
      </dgm:t>
    </dgm:pt>
    <dgm:pt modelId="{B058605F-86B2-42B6-BF9A-C410A69C7569}" type="pres">
      <dgm:prSet presAssocID="{0B244085-AD0B-44C0-8C9F-1CE61C77304C}" presName="vert0" presStyleCnt="0">
        <dgm:presLayoutVars>
          <dgm:dir/>
          <dgm:animOne val="branch"/>
          <dgm:animLvl val="lvl"/>
        </dgm:presLayoutVars>
      </dgm:prSet>
      <dgm:spPr/>
    </dgm:pt>
    <dgm:pt modelId="{5C381E3D-2BE8-4FBE-882D-60747A4F71C9}" type="pres">
      <dgm:prSet presAssocID="{CA432BB3-08DB-4AE4-9950-4B5C04DFD38D}" presName="thickLine" presStyleLbl="alignNode1" presStyleIdx="0" presStyleCnt="5"/>
      <dgm:spPr/>
    </dgm:pt>
    <dgm:pt modelId="{B216DB1E-5053-4818-80B8-4E64700CA822}" type="pres">
      <dgm:prSet presAssocID="{CA432BB3-08DB-4AE4-9950-4B5C04DFD38D}" presName="horz1" presStyleCnt="0"/>
      <dgm:spPr/>
    </dgm:pt>
    <dgm:pt modelId="{FF86C1D6-12B1-4B46-A590-3D444BF489F9}" type="pres">
      <dgm:prSet presAssocID="{CA432BB3-08DB-4AE4-9950-4B5C04DFD38D}" presName="tx1" presStyleLbl="revTx" presStyleIdx="0" presStyleCnt="5"/>
      <dgm:spPr/>
    </dgm:pt>
    <dgm:pt modelId="{B17D2070-E863-4B03-B06D-B3D9075A46E3}" type="pres">
      <dgm:prSet presAssocID="{CA432BB3-08DB-4AE4-9950-4B5C04DFD38D}" presName="vert1" presStyleCnt="0"/>
      <dgm:spPr/>
    </dgm:pt>
    <dgm:pt modelId="{9D71E9BB-0CBC-410E-B7CB-E733365DFD1C}" type="pres">
      <dgm:prSet presAssocID="{A070A137-C857-4007-BA70-93BE46ABF2B6}" presName="thickLine" presStyleLbl="alignNode1" presStyleIdx="1" presStyleCnt="5"/>
      <dgm:spPr/>
    </dgm:pt>
    <dgm:pt modelId="{2C13AA68-C595-4656-83B5-AB5EBFF1AEBA}" type="pres">
      <dgm:prSet presAssocID="{A070A137-C857-4007-BA70-93BE46ABF2B6}" presName="horz1" presStyleCnt="0"/>
      <dgm:spPr/>
    </dgm:pt>
    <dgm:pt modelId="{60189B09-546C-49D3-9AAD-16C599545875}" type="pres">
      <dgm:prSet presAssocID="{A070A137-C857-4007-BA70-93BE46ABF2B6}" presName="tx1" presStyleLbl="revTx" presStyleIdx="1" presStyleCnt="5"/>
      <dgm:spPr/>
    </dgm:pt>
    <dgm:pt modelId="{8B841269-D6B3-41D2-ADD2-A1688EC794A0}" type="pres">
      <dgm:prSet presAssocID="{A070A137-C857-4007-BA70-93BE46ABF2B6}" presName="vert1" presStyleCnt="0"/>
      <dgm:spPr/>
    </dgm:pt>
    <dgm:pt modelId="{5E8CB4AE-F0C1-4E98-9CE3-EC9D103DD79F}" type="pres">
      <dgm:prSet presAssocID="{3424AAD8-8252-4FD7-BDD2-F0239D1BF6D8}" presName="thickLine" presStyleLbl="alignNode1" presStyleIdx="2" presStyleCnt="5"/>
      <dgm:spPr/>
    </dgm:pt>
    <dgm:pt modelId="{24A2A430-7174-4E88-8018-46A1DFACE396}" type="pres">
      <dgm:prSet presAssocID="{3424AAD8-8252-4FD7-BDD2-F0239D1BF6D8}" presName="horz1" presStyleCnt="0"/>
      <dgm:spPr/>
    </dgm:pt>
    <dgm:pt modelId="{624D96BB-0CD2-431C-8597-5DB7667C6CF9}" type="pres">
      <dgm:prSet presAssocID="{3424AAD8-8252-4FD7-BDD2-F0239D1BF6D8}" presName="tx1" presStyleLbl="revTx" presStyleIdx="2" presStyleCnt="5"/>
      <dgm:spPr/>
    </dgm:pt>
    <dgm:pt modelId="{4BA026C0-5CD9-4AEC-B01F-43C2507667CE}" type="pres">
      <dgm:prSet presAssocID="{3424AAD8-8252-4FD7-BDD2-F0239D1BF6D8}" presName="vert1" presStyleCnt="0"/>
      <dgm:spPr/>
    </dgm:pt>
    <dgm:pt modelId="{AC60CA36-4851-45C2-BF68-BAADE0F3C060}" type="pres">
      <dgm:prSet presAssocID="{15978AA4-07C0-4C1D-A0FB-ACCAA1490193}" presName="thickLine" presStyleLbl="alignNode1" presStyleIdx="3" presStyleCnt="5"/>
      <dgm:spPr/>
    </dgm:pt>
    <dgm:pt modelId="{F8143C25-1437-4825-89F5-D7143F7EBD32}" type="pres">
      <dgm:prSet presAssocID="{15978AA4-07C0-4C1D-A0FB-ACCAA1490193}" presName="horz1" presStyleCnt="0"/>
      <dgm:spPr/>
    </dgm:pt>
    <dgm:pt modelId="{8DB0F6B1-A704-469A-9B9D-B4A5759C23C1}" type="pres">
      <dgm:prSet presAssocID="{15978AA4-07C0-4C1D-A0FB-ACCAA1490193}" presName="tx1" presStyleLbl="revTx" presStyleIdx="3" presStyleCnt="5"/>
      <dgm:spPr/>
    </dgm:pt>
    <dgm:pt modelId="{B1323E61-197A-44A7-B57C-B4D317711186}" type="pres">
      <dgm:prSet presAssocID="{15978AA4-07C0-4C1D-A0FB-ACCAA1490193}" presName="vert1" presStyleCnt="0"/>
      <dgm:spPr/>
    </dgm:pt>
    <dgm:pt modelId="{8744F3AA-17D0-43A8-AE38-4644F8A63708}" type="pres">
      <dgm:prSet presAssocID="{2BE551E9-BAE6-4320-A7B0-9CFD20F6D0C4}" presName="thickLine" presStyleLbl="alignNode1" presStyleIdx="4" presStyleCnt="5"/>
      <dgm:spPr/>
    </dgm:pt>
    <dgm:pt modelId="{24359D87-F14E-40A4-9086-9906AB389CFD}" type="pres">
      <dgm:prSet presAssocID="{2BE551E9-BAE6-4320-A7B0-9CFD20F6D0C4}" presName="horz1" presStyleCnt="0"/>
      <dgm:spPr/>
    </dgm:pt>
    <dgm:pt modelId="{18F8843A-4595-4BAA-8043-963B542E3D52}" type="pres">
      <dgm:prSet presAssocID="{2BE551E9-BAE6-4320-A7B0-9CFD20F6D0C4}" presName="tx1" presStyleLbl="revTx" presStyleIdx="4" presStyleCnt="5"/>
      <dgm:spPr/>
    </dgm:pt>
    <dgm:pt modelId="{1316A3C8-75A4-4DE3-BC5C-CBAFCE3A30B9}" type="pres">
      <dgm:prSet presAssocID="{2BE551E9-BAE6-4320-A7B0-9CFD20F6D0C4}" presName="vert1" presStyleCnt="0"/>
      <dgm:spPr/>
    </dgm:pt>
  </dgm:ptLst>
  <dgm:cxnLst>
    <dgm:cxn modelId="{A747B706-2417-4B22-A912-72B1D419A875}" srcId="{0B244085-AD0B-44C0-8C9F-1CE61C77304C}" destId="{CA432BB3-08DB-4AE4-9950-4B5C04DFD38D}" srcOrd="0" destOrd="0" parTransId="{C0574CCA-13C5-48E8-9359-0CEC3900CA3D}" sibTransId="{8A071F5D-C1E4-4A8A-B9E5-07449647A83F}"/>
    <dgm:cxn modelId="{0A851A39-646E-4C19-91CC-83EB5B09CDC2}" srcId="{0B244085-AD0B-44C0-8C9F-1CE61C77304C}" destId="{15978AA4-07C0-4C1D-A0FB-ACCAA1490193}" srcOrd="3" destOrd="0" parTransId="{1BCD69F2-A4F3-4766-95D9-B38284FCFDAC}" sibTransId="{3F7462C7-9F6D-42E3-993C-159E9EDB41BB}"/>
    <dgm:cxn modelId="{0B940C4E-092C-4A87-B361-F2FA7A02CBD7}" type="presOf" srcId="{15978AA4-07C0-4C1D-A0FB-ACCAA1490193}" destId="{8DB0F6B1-A704-469A-9B9D-B4A5759C23C1}" srcOrd="0" destOrd="0" presId="urn:microsoft.com/office/officeart/2008/layout/LinedList"/>
    <dgm:cxn modelId="{4FFFC774-075B-44AF-8B0C-F94E5239B7A0}" type="presOf" srcId="{2BE551E9-BAE6-4320-A7B0-9CFD20F6D0C4}" destId="{18F8843A-4595-4BAA-8043-963B542E3D52}" srcOrd="0" destOrd="0" presId="urn:microsoft.com/office/officeart/2008/layout/LinedList"/>
    <dgm:cxn modelId="{09F8CBA9-4FB3-4BE5-AFDC-2628595CCCC5}" srcId="{0B244085-AD0B-44C0-8C9F-1CE61C77304C}" destId="{2BE551E9-BAE6-4320-A7B0-9CFD20F6D0C4}" srcOrd="4" destOrd="0" parTransId="{CA3FD92F-DEB3-44BD-A043-4C785396E92C}" sibTransId="{6F736B84-A7F2-4F29-B386-7AEC59A21046}"/>
    <dgm:cxn modelId="{5ABC2FB5-468B-440A-9114-FAB00008565A}" type="presOf" srcId="{CA432BB3-08DB-4AE4-9950-4B5C04DFD38D}" destId="{FF86C1D6-12B1-4B46-A590-3D444BF489F9}" srcOrd="0" destOrd="0" presId="urn:microsoft.com/office/officeart/2008/layout/LinedList"/>
    <dgm:cxn modelId="{AF0FF0B7-B28E-4424-B33C-54DE3826ED70}" srcId="{0B244085-AD0B-44C0-8C9F-1CE61C77304C}" destId="{A070A137-C857-4007-BA70-93BE46ABF2B6}" srcOrd="1" destOrd="0" parTransId="{D93541D4-5772-4E5D-8EE0-3B28331384D7}" sibTransId="{F1108DA9-82CE-4108-9B0B-91B651D4F39E}"/>
    <dgm:cxn modelId="{C819B4C4-BD3D-4A62-BB64-A6958560A8FA}" type="presOf" srcId="{A070A137-C857-4007-BA70-93BE46ABF2B6}" destId="{60189B09-546C-49D3-9AAD-16C599545875}" srcOrd="0" destOrd="0" presId="urn:microsoft.com/office/officeart/2008/layout/LinedList"/>
    <dgm:cxn modelId="{AE05BEC4-8BF7-40B0-8486-DDDC47720570}" type="presOf" srcId="{0B244085-AD0B-44C0-8C9F-1CE61C77304C}" destId="{B058605F-86B2-42B6-BF9A-C410A69C7569}" srcOrd="0" destOrd="0" presId="urn:microsoft.com/office/officeart/2008/layout/LinedList"/>
    <dgm:cxn modelId="{1A9E26DC-F830-4C42-9372-983101FECDE3}" srcId="{0B244085-AD0B-44C0-8C9F-1CE61C77304C}" destId="{3424AAD8-8252-4FD7-BDD2-F0239D1BF6D8}" srcOrd="2" destOrd="0" parTransId="{14027DD0-245E-49CA-BD2A-EA5071C1CE08}" sibTransId="{405BDEC5-58E1-4D18-A1E8-68758EBCEE10}"/>
    <dgm:cxn modelId="{EBBBD6E4-36F5-4036-A0DF-0603AA750905}" type="presOf" srcId="{3424AAD8-8252-4FD7-BDD2-F0239D1BF6D8}" destId="{624D96BB-0CD2-431C-8597-5DB7667C6CF9}" srcOrd="0" destOrd="0" presId="urn:microsoft.com/office/officeart/2008/layout/LinedList"/>
    <dgm:cxn modelId="{1D7F0B6A-71AA-415A-AFB6-177BC0AD13A7}" type="presParOf" srcId="{B058605F-86B2-42B6-BF9A-C410A69C7569}" destId="{5C381E3D-2BE8-4FBE-882D-60747A4F71C9}" srcOrd="0" destOrd="0" presId="urn:microsoft.com/office/officeart/2008/layout/LinedList"/>
    <dgm:cxn modelId="{14EEBE7F-A0EC-4A8D-BC41-0AE89CB431E6}" type="presParOf" srcId="{B058605F-86B2-42B6-BF9A-C410A69C7569}" destId="{B216DB1E-5053-4818-80B8-4E64700CA822}" srcOrd="1" destOrd="0" presId="urn:microsoft.com/office/officeart/2008/layout/LinedList"/>
    <dgm:cxn modelId="{B52C9DF3-1537-4E56-8FB9-76AAC4FDB8BD}" type="presParOf" srcId="{B216DB1E-5053-4818-80B8-4E64700CA822}" destId="{FF86C1D6-12B1-4B46-A590-3D444BF489F9}" srcOrd="0" destOrd="0" presId="urn:microsoft.com/office/officeart/2008/layout/LinedList"/>
    <dgm:cxn modelId="{6F482E38-9815-46E9-89D8-AAA70ADAA3B4}" type="presParOf" srcId="{B216DB1E-5053-4818-80B8-4E64700CA822}" destId="{B17D2070-E863-4B03-B06D-B3D9075A46E3}" srcOrd="1" destOrd="0" presId="urn:microsoft.com/office/officeart/2008/layout/LinedList"/>
    <dgm:cxn modelId="{7FE50911-13AB-4229-903E-8053640A56C8}" type="presParOf" srcId="{B058605F-86B2-42B6-BF9A-C410A69C7569}" destId="{9D71E9BB-0CBC-410E-B7CB-E733365DFD1C}" srcOrd="2" destOrd="0" presId="urn:microsoft.com/office/officeart/2008/layout/LinedList"/>
    <dgm:cxn modelId="{FBA0D5AB-D8EE-4EE9-8730-BF4A03B17983}" type="presParOf" srcId="{B058605F-86B2-42B6-BF9A-C410A69C7569}" destId="{2C13AA68-C595-4656-83B5-AB5EBFF1AEBA}" srcOrd="3" destOrd="0" presId="urn:microsoft.com/office/officeart/2008/layout/LinedList"/>
    <dgm:cxn modelId="{C91C95D3-BE41-44F4-8E12-E19D4FCEB6C2}" type="presParOf" srcId="{2C13AA68-C595-4656-83B5-AB5EBFF1AEBA}" destId="{60189B09-546C-49D3-9AAD-16C599545875}" srcOrd="0" destOrd="0" presId="urn:microsoft.com/office/officeart/2008/layout/LinedList"/>
    <dgm:cxn modelId="{FDDA47F9-1E65-4E40-A349-A33D952060BC}" type="presParOf" srcId="{2C13AA68-C595-4656-83B5-AB5EBFF1AEBA}" destId="{8B841269-D6B3-41D2-ADD2-A1688EC794A0}" srcOrd="1" destOrd="0" presId="urn:microsoft.com/office/officeart/2008/layout/LinedList"/>
    <dgm:cxn modelId="{1E83229A-6D36-46F8-968F-9EB5110F68CE}" type="presParOf" srcId="{B058605F-86B2-42B6-BF9A-C410A69C7569}" destId="{5E8CB4AE-F0C1-4E98-9CE3-EC9D103DD79F}" srcOrd="4" destOrd="0" presId="urn:microsoft.com/office/officeart/2008/layout/LinedList"/>
    <dgm:cxn modelId="{796B7357-AB05-4B4E-AD74-8B935EA8A991}" type="presParOf" srcId="{B058605F-86B2-42B6-BF9A-C410A69C7569}" destId="{24A2A430-7174-4E88-8018-46A1DFACE396}" srcOrd="5" destOrd="0" presId="urn:microsoft.com/office/officeart/2008/layout/LinedList"/>
    <dgm:cxn modelId="{0F1BDE02-1C13-4773-AE58-3309BA5E6090}" type="presParOf" srcId="{24A2A430-7174-4E88-8018-46A1DFACE396}" destId="{624D96BB-0CD2-431C-8597-5DB7667C6CF9}" srcOrd="0" destOrd="0" presId="urn:microsoft.com/office/officeart/2008/layout/LinedList"/>
    <dgm:cxn modelId="{3EF1CA94-914F-4BF6-B96F-14090D1252FF}" type="presParOf" srcId="{24A2A430-7174-4E88-8018-46A1DFACE396}" destId="{4BA026C0-5CD9-4AEC-B01F-43C2507667CE}" srcOrd="1" destOrd="0" presId="urn:microsoft.com/office/officeart/2008/layout/LinedList"/>
    <dgm:cxn modelId="{CC22DCC1-8395-450A-B92E-26ED7ED11E2F}" type="presParOf" srcId="{B058605F-86B2-42B6-BF9A-C410A69C7569}" destId="{AC60CA36-4851-45C2-BF68-BAADE0F3C060}" srcOrd="6" destOrd="0" presId="urn:microsoft.com/office/officeart/2008/layout/LinedList"/>
    <dgm:cxn modelId="{21448935-FEEE-4399-8DF1-D23DA3AFA6CF}" type="presParOf" srcId="{B058605F-86B2-42B6-BF9A-C410A69C7569}" destId="{F8143C25-1437-4825-89F5-D7143F7EBD32}" srcOrd="7" destOrd="0" presId="urn:microsoft.com/office/officeart/2008/layout/LinedList"/>
    <dgm:cxn modelId="{35EC2143-DE2A-4AB9-8A12-F1CAD66810D9}" type="presParOf" srcId="{F8143C25-1437-4825-89F5-D7143F7EBD32}" destId="{8DB0F6B1-A704-469A-9B9D-B4A5759C23C1}" srcOrd="0" destOrd="0" presId="urn:microsoft.com/office/officeart/2008/layout/LinedList"/>
    <dgm:cxn modelId="{87B4A031-4BB3-4DAE-8795-BF283BC57CA1}" type="presParOf" srcId="{F8143C25-1437-4825-89F5-D7143F7EBD32}" destId="{B1323E61-197A-44A7-B57C-B4D317711186}" srcOrd="1" destOrd="0" presId="urn:microsoft.com/office/officeart/2008/layout/LinedList"/>
    <dgm:cxn modelId="{E3B8D1E0-B140-4E8B-882D-56AA6FEE4946}" type="presParOf" srcId="{B058605F-86B2-42B6-BF9A-C410A69C7569}" destId="{8744F3AA-17D0-43A8-AE38-4644F8A63708}" srcOrd="8" destOrd="0" presId="urn:microsoft.com/office/officeart/2008/layout/LinedList"/>
    <dgm:cxn modelId="{904BCD16-5B28-4945-8AA8-FA8B62253091}" type="presParOf" srcId="{B058605F-86B2-42B6-BF9A-C410A69C7569}" destId="{24359D87-F14E-40A4-9086-9906AB389CFD}" srcOrd="9" destOrd="0" presId="urn:microsoft.com/office/officeart/2008/layout/LinedList"/>
    <dgm:cxn modelId="{022D5544-647F-403F-8179-6151F99B8B1F}" type="presParOf" srcId="{24359D87-F14E-40A4-9086-9906AB389CFD}" destId="{18F8843A-4595-4BAA-8043-963B542E3D52}" srcOrd="0" destOrd="0" presId="urn:microsoft.com/office/officeart/2008/layout/LinedList"/>
    <dgm:cxn modelId="{F90878E1-0E5F-4DBD-8CD7-77B21B2B132D}" type="presParOf" srcId="{24359D87-F14E-40A4-9086-9906AB389CFD}" destId="{1316A3C8-75A4-4DE3-BC5C-CBAFCE3A30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19CE77-B7DE-4285-B6EE-8E67C7D9D3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1B95986-D515-4DA2-B478-712DF6F340D9}">
      <dgm:prSet custT="1"/>
      <dgm:spPr/>
      <dgm:t>
        <a:bodyPr/>
        <a:lstStyle/>
        <a:p>
          <a:pPr algn="l"/>
          <a:r>
            <a:rPr lang="en-US" sz="1600" b="1" i="0" baseline="0" dirty="0" err="1"/>
            <a:t>Uporaba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tijekom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terapije</a:t>
          </a:r>
          <a:r>
            <a:rPr lang="en-US" sz="1600" b="1" i="0" baseline="0" dirty="0"/>
            <a:t> </a:t>
          </a:r>
          <a:r>
            <a:rPr lang="en-US" sz="1600" b="1" i="0" baseline="0" dirty="0" err="1"/>
            <a:t>antibioticima</a:t>
          </a:r>
          <a:r>
            <a:rPr lang="en-US" sz="1600" b="0" i="0" baseline="0" dirty="0"/>
            <a:t>: </a:t>
          </a:r>
          <a:r>
            <a:rPr lang="en-US" sz="1600" b="0" i="0" baseline="0" dirty="0" err="1"/>
            <a:t>Probiotici</a:t>
          </a:r>
          <a:r>
            <a:rPr lang="en-US" sz="1600" b="0" i="0" baseline="0" dirty="0"/>
            <a:t> se </a:t>
          </a:r>
          <a:r>
            <a:rPr lang="en-US" sz="1600" b="0" i="0" baseline="0" dirty="0" err="1"/>
            <a:t>mogu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koristiti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paralelno</a:t>
          </a:r>
          <a:r>
            <a:rPr lang="en-US" sz="1600" b="0" i="0" baseline="0" dirty="0"/>
            <a:t> s </a:t>
          </a:r>
          <a:r>
            <a:rPr lang="en-US" sz="1600" b="0" i="0" baseline="0" dirty="0" err="1"/>
            <a:t>antibioticima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kako</a:t>
          </a:r>
          <a:r>
            <a:rPr lang="en-US" sz="1600" b="0" i="0" baseline="0" dirty="0"/>
            <a:t> bi se </a:t>
          </a:r>
          <a:r>
            <a:rPr lang="en-US" sz="1600" b="0" i="0" baseline="0" dirty="0" err="1"/>
            <a:t>smanjio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rizik</a:t>
          </a:r>
          <a:r>
            <a:rPr lang="en-US" sz="1600" b="0" i="0" baseline="0" dirty="0"/>
            <a:t> od </a:t>
          </a:r>
          <a:r>
            <a:rPr lang="en-US" sz="1600" b="0" i="0" baseline="0" dirty="0" err="1"/>
            <a:t>disbioze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i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recidiva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bakterijske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vaginoze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ili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mikoze</a:t>
          </a:r>
          <a:r>
            <a:rPr lang="en-US" sz="1600" b="0" i="0" baseline="0" dirty="0"/>
            <a:t>. </a:t>
          </a:r>
          <a:r>
            <a:rPr lang="en-US" sz="1600" b="0" i="0" baseline="0" dirty="0" err="1"/>
            <a:t>Važno</a:t>
          </a:r>
          <a:r>
            <a:rPr lang="en-US" sz="1600" b="0" i="0" baseline="0" dirty="0"/>
            <a:t> je </a:t>
          </a:r>
          <a:r>
            <a:rPr lang="en-US" sz="1600" b="0" i="0" baseline="0" dirty="0" err="1"/>
            <a:t>uzimati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probiotik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nekoliko</a:t>
          </a:r>
          <a:r>
            <a:rPr lang="en-US" sz="1600" b="0" i="0" baseline="0" dirty="0"/>
            <a:t> sati </a:t>
          </a:r>
          <a:r>
            <a:rPr lang="en-US" sz="1600" b="0" i="0" baseline="0" dirty="0" err="1"/>
            <a:t>nakon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antibiotika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kako</a:t>
          </a:r>
          <a:r>
            <a:rPr lang="en-US" sz="1600" b="0" i="0" baseline="0" dirty="0"/>
            <a:t> bi se </a:t>
          </a:r>
          <a:r>
            <a:rPr lang="en-US" sz="1600" b="0" i="0" baseline="0" dirty="0" err="1"/>
            <a:t>izbjegao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negativan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učinak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antibiotika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na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probiotske</a:t>
          </a:r>
          <a:r>
            <a:rPr lang="en-US" sz="1600" b="0" i="0" baseline="0" dirty="0"/>
            <a:t> </a:t>
          </a:r>
          <a:r>
            <a:rPr lang="en-US" sz="1600" b="0" i="0" baseline="0" dirty="0" err="1"/>
            <a:t>bakterije</a:t>
          </a:r>
          <a:r>
            <a:rPr lang="en-US" sz="1600" b="0" i="0" baseline="0" dirty="0"/>
            <a:t>.</a:t>
          </a:r>
          <a:endParaRPr lang="en-US" sz="1600" dirty="0"/>
        </a:p>
      </dgm:t>
    </dgm:pt>
    <dgm:pt modelId="{2AFA6DD3-4A5A-42B2-97A1-B096188264F6}" type="parTrans" cxnId="{8DC04E3D-8893-41B1-84DC-000BCF93C554}">
      <dgm:prSet/>
      <dgm:spPr/>
      <dgm:t>
        <a:bodyPr/>
        <a:lstStyle/>
        <a:p>
          <a:endParaRPr lang="en-US"/>
        </a:p>
      </dgm:t>
    </dgm:pt>
    <dgm:pt modelId="{18F886B5-CAC1-42FE-8488-4E3F6179DE01}" type="sibTrans" cxnId="{8DC04E3D-8893-41B1-84DC-000BCF93C554}">
      <dgm:prSet/>
      <dgm:spPr/>
      <dgm:t>
        <a:bodyPr/>
        <a:lstStyle/>
        <a:p>
          <a:endParaRPr lang="en-US"/>
        </a:p>
      </dgm:t>
    </dgm:pt>
    <dgm:pt modelId="{84299C4F-69CC-4EAA-92DA-A3E8C7BD4BCA}">
      <dgm:prSet/>
      <dgm:spPr/>
      <dgm:t>
        <a:bodyPr/>
        <a:lstStyle/>
        <a:p>
          <a:r>
            <a:rPr lang="en-US" b="1" i="0" baseline="0" dirty="0" err="1"/>
            <a:t>Redovita</a:t>
          </a:r>
          <a:r>
            <a:rPr lang="en-US" b="1" i="0" baseline="0" dirty="0"/>
            <a:t> </a:t>
          </a:r>
          <a:r>
            <a:rPr lang="en-US" b="1" i="0" baseline="0" dirty="0" err="1"/>
            <a:t>uporaba</a:t>
          </a:r>
          <a:r>
            <a:rPr lang="en-US" b="1" i="0" baseline="0" dirty="0"/>
            <a:t> za </a:t>
          </a:r>
          <a:r>
            <a:rPr lang="en-US" b="1" i="0" baseline="0" dirty="0" err="1"/>
            <a:t>prevenciju</a:t>
          </a:r>
          <a:r>
            <a:rPr lang="en-US" b="0" i="0" baseline="0" dirty="0"/>
            <a:t>: </a:t>
          </a:r>
          <a:r>
            <a:rPr lang="en-US" b="0" i="0" baseline="0" dirty="0" err="1"/>
            <a:t>Probiotici</a:t>
          </a:r>
          <a:r>
            <a:rPr lang="en-US" b="0" i="0" baseline="0" dirty="0"/>
            <a:t> se </a:t>
          </a:r>
          <a:r>
            <a:rPr lang="en-US" b="0" i="0" baseline="0" dirty="0" err="1"/>
            <a:t>mogu</a:t>
          </a:r>
          <a:r>
            <a:rPr lang="en-US" b="0" i="0" baseline="0" dirty="0"/>
            <a:t> </a:t>
          </a:r>
          <a:r>
            <a:rPr lang="en-US" b="0" i="0" baseline="0" dirty="0" err="1"/>
            <a:t>koristiti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profilaktički</a:t>
          </a:r>
          <a:r>
            <a:rPr lang="en-US" b="0" i="0" baseline="0" dirty="0"/>
            <a:t> </a:t>
          </a:r>
          <a:r>
            <a:rPr lang="en-US" b="0" i="0" baseline="0" dirty="0" err="1"/>
            <a:t>kod</a:t>
          </a:r>
          <a:r>
            <a:rPr lang="en-US" b="0" i="0" baseline="0" dirty="0"/>
            <a:t> </a:t>
          </a:r>
          <a:r>
            <a:rPr lang="en-US" b="0" i="0" baseline="0" dirty="0" err="1"/>
            <a:t>žena</a:t>
          </a:r>
          <a:r>
            <a:rPr lang="en-US" b="0" i="0" baseline="0" dirty="0"/>
            <a:t> </a:t>
          </a:r>
          <a:r>
            <a:rPr lang="en-US" b="0" i="0" baseline="0" dirty="0" err="1"/>
            <a:t>koje</a:t>
          </a:r>
          <a:r>
            <a:rPr lang="en-US" b="0" i="0" baseline="0" dirty="0"/>
            <a:t> </a:t>
          </a:r>
          <a:r>
            <a:rPr lang="en-US" b="0" i="0" baseline="0" dirty="0" err="1"/>
            <a:t>su</a:t>
          </a:r>
          <a:r>
            <a:rPr lang="en-US" b="0" i="0" baseline="0" dirty="0"/>
            <a:t> </a:t>
          </a:r>
          <a:r>
            <a:rPr lang="en-US" b="0" i="0" baseline="0" dirty="0" err="1"/>
            <a:t>sklone</a:t>
          </a:r>
          <a:r>
            <a:rPr lang="en-US" b="0" i="0" baseline="0" dirty="0"/>
            <a:t> </a:t>
          </a:r>
          <a:r>
            <a:rPr lang="en-US" b="0" i="0" baseline="0" dirty="0" err="1"/>
            <a:t>ponovnim</a:t>
          </a:r>
          <a:r>
            <a:rPr lang="en-US" b="0" i="0" baseline="0" dirty="0"/>
            <a:t> </a:t>
          </a:r>
          <a:r>
            <a:rPr lang="en-US" b="0" i="0" baseline="0" dirty="0" err="1"/>
            <a:t>vaginalnim</a:t>
          </a:r>
          <a:r>
            <a:rPr lang="en-US" b="0" i="0" baseline="0" dirty="0"/>
            <a:t> </a:t>
          </a:r>
          <a:r>
            <a:rPr lang="en-US" b="0" i="0" baseline="0" dirty="0" err="1"/>
            <a:t>infekcijama</a:t>
          </a:r>
          <a:r>
            <a:rPr lang="en-US" b="0" i="0" baseline="0" dirty="0"/>
            <a:t> </a:t>
          </a:r>
          <a:r>
            <a:rPr lang="en-US" b="0" i="0" baseline="0" dirty="0" err="1"/>
            <a:t>ili</a:t>
          </a:r>
          <a:r>
            <a:rPr lang="en-US" b="0" i="0" baseline="0" dirty="0"/>
            <a:t> u </a:t>
          </a:r>
          <a:r>
            <a:rPr lang="en-US" b="0" i="0" baseline="0" dirty="0" err="1"/>
            <a:t>slučajevima</a:t>
          </a:r>
          <a:r>
            <a:rPr lang="en-US" b="0" i="0" baseline="0" dirty="0"/>
            <a:t> </a:t>
          </a:r>
          <a:r>
            <a:rPr lang="en-US" b="0" i="0" baseline="0" dirty="0" err="1"/>
            <a:t>povećanog</a:t>
          </a:r>
          <a:r>
            <a:rPr lang="en-US" b="0" i="0" baseline="0" dirty="0"/>
            <a:t> </a:t>
          </a:r>
          <a:r>
            <a:rPr lang="en-US" b="0" i="0" baseline="0" dirty="0" err="1"/>
            <a:t>stresa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hormonskih</a:t>
          </a:r>
          <a:r>
            <a:rPr lang="en-US" b="0" i="0" baseline="0" dirty="0"/>
            <a:t> </a:t>
          </a:r>
          <a:r>
            <a:rPr lang="en-US" b="0" i="0" baseline="0" dirty="0" err="1"/>
            <a:t>promjena</a:t>
          </a:r>
          <a:r>
            <a:rPr lang="en-US" b="0" i="0" baseline="0" dirty="0"/>
            <a:t>, </a:t>
          </a:r>
          <a:r>
            <a:rPr lang="en-US" b="0" i="0" baseline="0" dirty="0" err="1"/>
            <a:t>poput</a:t>
          </a:r>
          <a:r>
            <a:rPr lang="en-US" b="0" i="0" baseline="0" dirty="0"/>
            <a:t> </a:t>
          </a:r>
          <a:r>
            <a:rPr lang="en-US" b="0" i="0" baseline="0" dirty="0" err="1"/>
            <a:t>trudnoće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menopauze</a:t>
          </a:r>
          <a:r>
            <a:rPr lang="en-US" b="0" i="0" baseline="0" dirty="0"/>
            <a:t>.</a:t>
          </a:r>
          <a:endParaRPr lang="en-US" dirty="0"/>
        </a:p>
      </dgm:t>
    </dgm:pt>
    <dgm:pt modelId="{F2ADCF31-8465-4243-AE98-9D6868D1756A}" type="parTrans" cxnId="{DC3E8805-6307-4AAF-89C1-6AE11C84B3DB}">
      <dgm:prSet/>
      <dgm:spPr/>
      <dgm:t>
        <a:bodyPr/>
        <a:lstStyle/>
        <a:p>
          <a:endParaRPr lang="en-US"/>
        </a:p>
      </dgm:t>
    </dgm:pt>
    <dgm:pt modelId="{339934E3-43A4-4A96-BD62-106122090C6A}" type="sibTrans" cxnId="{DC3E8805-6307-4AAF-89C1-6AE11C84B3DB}">
      <dgm:prSet/>
      <dgm:spPr/>
      <dgm:t>
        <a:bodyPr/>
        <a:lstStyle/>
        <a:p>
          <a:endParaRPr lang="en-US"/>
        </a:p>
      </dgm:t>
    </dgm:pt>
    <dgm:pt modelId="{54F6157B-398D-48E0-A9E5-C87DC28F5A72}">
      <dgm:prSet/>
      <dgm:spPr/>
      <dgm:t>
        <a:bodyPr/>
        <a:lstStyle/>
        <a:p>
          <a:r>
            <a:rPr lang="en-US" b="1" i="0" baseline="0" dirty="0" err="1"/>
            <a:t>Trudnice</a:t>
          </a:r>
          <a:r>
            <a:rPr lang="en-US" b="0" i="0" baseline="0" dirty="0"/>
            <a:t>: Za </a:t>
          </a:r>
          <a:r>
            <a:rPr lang="en-US" b="0" i="0" baseline="0" dirty="0" err="1"/>
            <a:t>trudnice</a:t>
          </a:r>
          <a:r>
            <a:rPr lang="en-US" b="0" i="0" baseline="0" dirty="0"/>
            <a:t> se </a:t>
          </a:r>
          <a:r>
            <a:rPr lang="en-US" b="0" i="0" baseline="0" dirty="0" err="1"/>
            <a:t>preporučuje</a:t>
          </a:r>
          <a:r>
            <a:rPr lang="en-US" b="0" i="0" baseline="0" dirty="0"/>
            <a:t> </a:t>
          </a:r>
          <a:r>
            <a:rPr lang="en-US" b="0" i="0" baseline="0" dirty="0" err="1"/>
            <a:t>redovita</a:t>
          </a:r>
          <a:r>
            <a:rPr lang="en-US" b="0" i="0" baseline="0" dirty="0"/>
            <a:t> </a:t>
          </a:r>
          <a:r>
            <a:rPr lang="en-US" b="0" i="0" baseline="0" dirty="0" err="1"/>
            <a:t>uporaba</a:t>
          </a:r>
          <a:r>
            <a:rPr lang="en-US" b="0" i="0" baseline="0" dirty="0"/>
            <a:t> </a:t>
          </a:r>
          <a:r>
            <a:rPr lang="en-US" b="0" i="0" baseline="0" dirty="0" err="1"/>
            <a:t>probiotskih</a:t>
          </a:r>
          <a:r>
            <a:rPr lang="en-US" b="0" i="0" baseline="0" dirty="0"/>
            <a:t> </a:t>
          </a:r>
          <a:r>
            <a:rPr lang="en-US" b="0" i="0" baseline="0" dirty="0" err="1"/>
            <a:t>sojeva</a:t>
          </a:r>
          <a:r>
            <a:rPr lang="en-US" b="0" i="0" baseline="0" dirty="0"/>
            <a:t> </a:t>
          </a:r>
          <a:r>
            <a:rPr lang="en-US" b="0" i="0" baseline="0" dirty="0" err="1"/>
            <a:t>kao</a:t>
          </a:r>
          <a:r>
            <a:rPr lang="en-US" b="0" i="0" baseline="0" dirty="0"/>
            <a:t> </a:t>
          </a:r>
          <a:r>
            <a:rPr lang="en-US" b="0" i="0" baseline="0" dirty="0" err="1"/>
            <a:t>što</a:t>
          </a:r>
          <a:r>
            <a:rPr lang="en-US" b="0" i="0" baseline="0" dirty="0"/>
            <a:t> </a:t>
          </a:r>
          <a:r>
            <a:rPr lang="en-US" b="0" i="0" baseline="0" dirty="0" err="1"/>
            <a:t>su</a:t>
          </a:r>
          <a:r>
            <a:rPr lang="en-US" b="0" i="0" baseline="0" dirty="0"/>
            <a:t> </a:t>
          </a:r>
          <a:r>
            <a:rPr lang="en-US" b="0" i="1" baseline="0" dirty="0"/>
            <a:t>Lactobacillus </a:t>
          </a:r>
          <a:r>
            <a:rPr lang="en-US" b="0" i="1" baseline="0" dirty="0" err="1"/>
            <a:t>crispatus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1" baseline="0" dirty="0"/>
            <a:t>Lactobacillus </a:t>
          </a:r>
          <a:r>
            <a:rPr lang="en-US" b="0" i="1" baseline="0" dirty="0" err="1"/>
            <a:t>rhamnosus</a:t>
          </a:r>
          <a:r>
            <a:rPr lang="en-US" b="0" i="0" baseline="0" dirty="0"/>
            <a:t> za </a:t>
          </a:r>
          <a:r>
            <a:rPr lang="en-US" b="0" i="0" baseline="0" dirty="0" err="1"/>
            <a:t>održavanje</a:t>
          </a:r>
          <a:r>
            <a:rPr lang="en-US" b="0" i="0" baseline="0" dirty="0"/>
            <a:t> </a:t>
          </a:r>
          <a:r>
            <a:rPr lang="en-US" b="0" i="0" baseline="0" dirty="0" err="1"/>
            <a:t>zdravlja</a:t>
          </a:r>
          <a:r>
            <a:rPr lang="en-US" b="0" i="0" baseline="0" dirty="0"/>
            <a:t> </a:t>
          </a:r>
          <a:r>
            <a:rPr lang="en-US" b="0" i="0" baseline="0" dirty="0" err="1"/>
            <a:t>vaginalne</a:t>
          </a:r>
          <a:r>
            <a:rPr lang="en-US" b="0" i="0" baseline="0" dirty="0"/>
            <a:t> </a:t>
          </a:r>
          <a:r>
            <a:rPr lang="en-US" b="0" i="0" baseline="0" dirty="0" err="1"/>
            <a:t>mikrobiote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smanjenje</a:t>
          </a:r>
          <a:r>
            <a:rPr lang="en-US" b="0" i="0" baseline="0" dirty="0"/>
            <a:t> </a:t>
          </a:r>
          <a:r>
            <a:rPr lang="en-US" b="0" i="0" baseline="0" dirty="0" err="1"/>
            <a:t>rizika</a:t>
          </a:r>
          <a:r>
            <a:rPr lang="en-US" b="0" i="0" baseline="0" dirty="0"/>
            <a:t> od </a:t>
          </a:r>
          <a:r>
            <a:rPr lang="en-US" b="0" i="0" baseline="0" dirty="0" err="1"/>
            <a:t>prijevremenog</a:t>
          </a:r>
          <a:r>
            <a:rPr lang="en-US" b="0" i="0" baseline="0" dirty="0"/>
            <a:t> </a:t>
          </a:r>
          <a:r>
            <a:rPr lang="en-US" b="0" i="0" baseline="0" dirty="0" err="1"/>
            <a:t>porođaja</a:t>
          </a:r>
          <a:r>
            <a:rPr lang="en-US" b="0" i="0" baseline="0" dirty="0"/>
            <a:t>. </a:t>
          </a:r>
          <a:endParaRPr lang="en-US" dirty="0"/>
        </a:p>
      </dgm:t>
    </dgm:pt>
    <dgm:pt modelId="{E320B53C-4CD1-424F-9A98-23AE05138E99}" type="parTrans" cxnId="{4100AC09-972C-4463-8FBF-D8084283AF97}">
      <dgm:prSet/>
      <dgm:spPr/>
      <dgm:t>
        <a:bodyPr/>
        <a:lstStyle/>
        <a:p>
          <a:endParaRPr lang="en-US"/>
        </a:p>
      </dgm:t>
    </dgm:pt>
    <dgm:pt modelId="{18A50536-DBB2-467C-A66D-4A87D3E7E012}" type="sibTrans" cxnId="{4100AC09-972C-4463-8FBF-D8084283AF97}">
      <dgm:prSet/>
      <dgm:spPr/>
      <dgm:t>
        <a:bodyPr/>
        <a:lstStyle/>
        <a:p>
          <a:endParaRPr lang="en-US"/>
        </a:p>
      </dgm:t>
    </dgm:pt>
    <dgm:pt modelId="{8ADDFBE7-52ED-43B8-8D34-01349E76FFB5}" type="pres">
      <dgm:prSet presAssocID="{AD19CE77-B7DE-4285-B6EE-8E67C7D9D3E8}" presName="root" presStyleCnt="0">
        <dgm:presLayoutVars>
          <dgm:dir/>
          <dgm:resizeHandles val="exact"/>
        </dgm:presLayoutVars>
      </dgm:prSet>
      <dgm:spPr/>
    </dgm:pt>
    <dgm:pt modelId="{8ACFA61B-1CB0-47CE-AB6A-BC755E25A205}" type="pres">
      <dgm:prSet presAssocID="{A1B95986-D515-4DA2-B478-712DF6F340D9}" presName="compNode" presStyleCnt="0"/>
      <dgm:spPr/>
    </dgm:pt>
    <dgm:pt modelId="{957D82B5-B2A8-41E2-98F8-404180BE4CB8}" type="pres">
      <dgm:prSet presAssocID="{A1B95986-D515-4DA2-B478-712DF6F340D9}" presName="bgRect" presStyleLbl="bgShp" presStyleIdx="0" presStyleCnt="3"/>
      <dgm:spPr/>
    </dgm:pt>
    <dgm:pt modelId="{E58EA2D4-C7AF-4B2A-830A-F15EFD8EE3C0}" type="pres">
      <dgm:prSet presAssocID="{A1B95986-D515-4DA2-B478-712DF6F340D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tanja"/>
        </a:ext>
      </dgm:extLst>
    </dgm:pt>
    <dgm:pt modelId="{277FB7B7-FF29-4FDF-BE63-9AD09ABBF326}" type="pres">
      <dgm:prSet presAssocID="{A1B95986-D515-4DA2-B478-712DF6F340D9}" presName="spaceRect" presStyleCnt="0"/>
      <dgm:spPr/>
    </dgm:pt>
    <dgm:pt modelId="{D878DEE3-62B7-44CF-980C-B57241BB6F12}" type="pres">
      <dgm:prSet presAssocID="{A1B95986-D515-4DA2-B478-712DF6F340D9}" presName="parTx" presStyleLbl="revTx" presStyleIdx="0" presStyleCnt="3">
        <dgm:presLayoutVars>
          <dgm:chMax val="0"/>
          <dgm:chPref val="0"/>
        </dgm:presLayoutVars>
      </dgm:prSet>
      <dgm:spPr/>
    </dgm:pt>
    <dgm:pt modelId="{C6F44C65-1E7B-40D8-8550-B6FC66143EB6}" type="pres">
      <dgm:prSet presAssocID="{18F886B5-CAC1-42FE-8488-4E3F6179DE01}" presName="sibTrans" presStyleCnt="0"/>
      <dgm:spPr/>
    </dgm:pt>
    <dgm:pt modelId="{A76C137E-6E4C-4AE9-B0D8-901A5C09A820}" type="pres">
      <dgm:prSet presAssocID="{84299C4F-69CC-4EAA-92DA-A3E8C7BD4BCA}" presName="compNode" presStyleCnt="0"/>
      <dgm:spPr/>
    </dgm:pt>
    <dgm:pt modelId="{D2A2441E-D5C3-4353-B72D-B7467064D510}" type="pres">
      <dgm:prSet presAssocID="{84299C4F-69CC-4EAA-92DA-A3E8C7BD4BCA}" presName="bgRect" presStyleLbl="bgShp" presStyleIdx="1" presStyleCnt="3"/>
      <dgm:spPr/>
    </dgm:pt>
    <dgm:pt modelId="{94F1B304-D62A-4397-9BE4-F20A9AE789DA}" type="pres">
      <dgm:prSet presAssocID="{84299C4F-69CC-4EAA-92DA-A3E8C7BD4B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vačica"/>
        </a:ext>
      </dgm:extLst>
    </dgm:pt>
    <dgm:pt modelId="{992F1E53-D894-4522-A497-73875685BFB9}" type="pres">
      <dgm:prSet presAssocID="{84299C4F-69CC-4EAA-92DA-A3E8C7BD4BCA}" presName="spaceRect" presStyleCnt="0"/>
      <dgm:spPr/>
    </dgm:pt>
    <dgm:pt modelId="{B69F78B0-36AE-435D-8455-2605DFC6FA3D}" type="pres">
      <dgm:prSet presAssocID="{84299C4F-69CC-4EAA-92DA-A3E8C7BD4BCA}" presName="parTx" presStyleLbl="revTx" presStyleIdx="1" presStyleCnt="3">
        <dgm:presLayoutVars>
          <dgm:chMax val="0"/>
          <dgm:chPref val="0"/>
        </dgm:presLayoutVars>
      </dgm:prSet>
      <dgm:spPr/>
    </dgm:pt>
    <dgm:pt modelId="{89290D87-68D1-47C8-84B5-2A594CEC089F}" type="pres">
      <dgm:prSet presAssocID="{339934E3-43A4-4A96-BD62-106122090C6A}" presName="sibTrans" presStyleCnt="0"/>
      <dgm:spPr/>
    </dgm:pt>
    <dgm:pt modelId="{C7E0C5AE-B354-4B51-9CA7-26BB5D30F87A}" type="pres">
      <dgm:prSet presAssocID="{54F6157B-398D-48E0-A9E5-C87DC28F5A72}" presName="compNode" presStyleCnt="0"/>
      <dgm:spPr/>
    </dgm:pt>
    <dgm:pt modelId="{28FD4809-1584-4CDD-9221-1B99AC6B620E}" type="pres">
      <dgm:prSet presAssocID="{54F6157B-398D-48E0-A9E5-C87DC28F5A72}" presName="bgRect" presStyleLbl="bgShp" presStyleIdx="2" presStyleCnt="3"/>
      <dgm:spPr/>
    </dgm:pt>
    <dgm:pt modelId="{68FB4843-C0E9-4821-868A-243E14678605}" type="pres">
      <dgm:prSet presAssocID="{54F6157B-398D-48E0-A9E5-C87DC28F5A7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nanstvenik"/>
        </a:ext>
      </dgm:extLst>
    </dgm:pt>
    <dgm:pt modelId="{DD5BE048-DED3-494C-A6BE-5552F84136CC}" type="pres">
      <dgm:prSet presAssocID="{54F6157B-398D-48E0-A9E5-C87DC28F5A72}" presName="spaceRect" presStyleCnt="0"/>
      <dgm:spPr/>
    </dgm:pt>
    <dgm:pt modelId="{E2FB5DA4-24E5-4F37-B155-45D41CCBCBA9}" type="pres">
      <dgm:prSet presAssocID="{54F6157B-398D-48E0-A9E5-C87DC28F5A7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C3E8805-6307-4AAF-89C1-6AE11C84B3DB}" srcId="{AD19CE77-B7DE-4285-B6EE-8E67C7D9D3E8}" destId="{84299C4F-69CC-4EAA-92DA-A3E8C7BD4BCA}" srcOrd="1" destOrd="0" parTransId="{F2ADCF31-8465-4243-AE98-9D6868D1756A}" sibTransId="{339934E3-43A4-4A96-BD62-106122090C6A}"/>
    <dgm:cxn modelId="{4100AC09-972C-4463-8FBF-D8084283AF97}" srcId="{AD19CE77-B7DE-4285-B6EE-8E67C7D9D3E8}" destId="{54F6157B-398D-48E0-A9E5-C87DC28F5A72}" srcOrd="2" destOrd="0" parTransId="{E320B53C-4CD1-424F-9A98-23AE05138E99}" sibTransId="{18A50536-DBB2-467C-A66D-4A87D3E7E012}"/>
    <dgm:cxn modelId="{A8C31736-AE27-439D-BED6-24C4E7E2B1DA}" type="presOf" srcId="{54F6157B-398D-48E0-A9E5-C87DC28F5A72}" destId="{E2FB5DA4-24E5-4F37-B155-45D41CCBCBA9}" srcOrd="0" destOrd="0" presId="urn:microsoft.com/office/officeart/2018/2/layout/IconVerticalSolidList"/>
    <dgm:cxn modelId="{8DC04E3D-8893-41B1-84DC-000BCF93C554}" srcId="{AD19CE77-B7DE-4285-B6EE-8E67C7D9D3E8}" destId="{A1B95986-D515-4DA2-B478-712DF6F340D9}" srcOrd="0" destOrd="0" parTransId="{2AFA6DD3-4A5A-42B2-97A1-B096188264F6}" sibTransId="{18F886B5-CAC1-42FE-8488-4E3F6179DE01}"/>
    <dgm:cxn modelId="{A13B5A60-B4B0-4A96-9F6D-89EE84B2F6AC}" type="presOf" srcId="{AD19CE77-B7DE-4285-B6EE-8E67C7D9D3E8}" destId="{8ADDFBE7-52ED-43B8-8D34-01349E76FFB5}" srcOrd="0" destOrd="0" presId="urn:microsoft.com/office/officeart/2018/2/layout/IconVerticalSolidList"/>
    <dgm:cxn modelId="{63699BA2-B5FC-431C-9A10-60BF635316C7}" type="presOf" srcId="{A1B95986-D515-4DA2-B478-712DF6F340D9}" destId="{D878DEE3-62B7-44CF-980C-B57241BB6F12}" srcOrd="0" destOrd="0" presId="urn:microsoft.com/office/officeart/2018/2/layout/IconVerticalSolidList"/>
    <dgm:cxn modelId="{456330F5-31D0-4CCF-AFD1-8FF007377BFB}" type="presOf" srcId="{84299C4F-69CC-4EAA-92DA-A3E8C7BD4BCA}" destId="{B69F78B0-36AE-435D-8455-2605DFC6FA3D}" srcOrd="0" destOrd="0" presId="urn:microsoft.com/office/officeart/2018/2/layout/IconVerticalSolidList"/>
    <dgm:cxn modelId="{41C17FA2-D64E-4033-843D-6E53F55AE7AB}" type="presParOf" srcId="{8ADDFBE7-52ED-43B8-8D34-01349E76FFB5}" destId="{8ACFA61B-1CB0-47CE-AB6A-BC755E25A205}" srcOrd="0" destOrd="0" presId="urn:microsoft.com/office/officeart/2018/2/layout/IconVerticalSolidList"/>
    <dgm:cxn modelId="{4CA96E43-CDF5-401C-9C2C-6228FDF9250D}" type="presParOf" srcId="{8ACFA61B-1CB0-47CE-AB6A-BC755E25A205}" destId="{957D82B5-B2A8-41E2-98F8-404180BE4CB8}" srcOrd="0" destOrd="0" presId="urn:microsoft.com/office/officeart/2018/2/layout/IconVerticalSolidList"/>
    <dgm:cxn modelId="{681E1785-FDB3-4A8C-BD69-3AEAADA5A338}" type="presParOf" srcId="{8ACFA61B-1CB0-47CE-AB6A-BC755E25A205}" destId="{E58EA2D4-C7AF-4B2A-830A-F15EFD8EE3C0}" srcOrd="1" destOrd="0" presId="urn:microsoft.com/office/officeart/2018/2/layout/IconVerticalSolidList"/>
    <dgm:cxn modelId="{487A4A23-4E42-4CC5-AC5D-4C3928A23AB3}" type="presParOf" srcId="{8ACFA61B-1CB0-47CE-AB6A-BC755E25A205}" destId="{277FB7B7-FF29-4FDF-BE63-9AD09ABBF326}" srcOrd="2" destOrd="0" presId="urn:microsoft.com/office/officeart/2018/2/layout/IconVerticalSolidList"/>
    <dgm:cxn modelId="{8BAFED9B-F7EA-4AB1-BB16-C6BA18C5E43A}" type="presParOf" srcId="{8ACFA61B-1CB0-47CE-AB6A-BC755E25A205}" destId="{D878DEE3-62B7-44CF-980C-B57241BB6F12}" srcOrd="3" destOrd="0" presId="urn:microsoft.com/office/officeart/2018/2/layout/IconVerticalSolidList"/>
    <dgm:cxn modelId="{1360550D-14F2-4254-A0F7-D97376F8E98F}" type="presParOf" srcId="{8ADDFBE7-52ED-43B8-8D34-01349E76FFB5}" destId="{C6F44C65-1E7B-40D8-8550-B6FC66143EB6}" srcOrd="1" destOrd="0" presId="urn:microsoft.com/office/officeart/2018/2/layout/IconVerticalSolidList"/>
    <dgm:cxn modelId="{ABFB16C2-B8D7-4E8E-A33D-F6858ECFACFC}" type="presParOf" srcId="{8ADDFBE7-52ED-43B8-8D34-01349E76FFB5}" destId="{A76C137E-6E4C-4AE9-B0D8-901A5C09A820}" srcOrd="2" destOrd="0" presId="urn:microsoft.com/office/officeart/2018/2/layout/IconVerticalSolidList"/>
    <dgm:cxn modelId="{E151A51E-9FC4-480C-A2AE-AF7B0A313BC8}" type="presParOf" srcId="{A76C137E-6E4C-4AE9-B0D8-901A5C09A820}" destId="{D2A2441E-D5C3-4353-B72D-B7467064D510}" srcOrd="0" destOrd="0" presId="urn:microsoft.com/office/officeart/2018/2/layout/IconVerticalSolidList"/>
    <dgm:cxn modelId="{A2F8A847-3662-45D2-9283-A4B3CFA90FA9}" type="presParOf" srcId="{A76C137E-6E4C-4AE9-B0D8-901A5C09A820}" destId="{94F1B304-D62A-4397-9BE4-F20A9AE789DA}" srcOrd="1" destOrd="0" presId="urn:microsoft.com/office/officeart/2018/2/layout/IconVerticalSolidList"/>
    <dgm:cxn modelId="{7FC91B34-1604-40F6-95F2-836A21AE5BCB}" type="presParOf" srcId="{A76C137E-6E4C-4AE9-B0D8-901A5C09A820}" destId="{992F1E53-D894-4522-A497-73875685BFB9}" srcOrd="2" destOrd="0" presId="urn:microsoft.com/office/officeart/2018/2/layout/IconVerticalSolidList"/>
    <dgm:cxn modelId="{C6F103EF-ED99-4C72-8205-D8690423FC97}" type="presParOf" srcId="{A76C137E-6E4C-4AE9-B0D8-901A5C09A820}" destId="{B69F78B0-36AE-435D-8455-2605DFC6FA3D}" srcOrd="3" destOrd="0" presId="urn:microsoft.com/office/officeart/2018/2/layout/IconVerticalSolidList"/>
    <dgm:cxn modelId="{FFADF24A-9934-4E7A-B95C-64E36D3F26CE}" type="presParOf" srcId="{8ADDFBE7-52ED-43B8-8D34-01349E76FFB5}" destId="{89290D87-68D1-47C8-84B5-2A594CEC089F}" srcOrd="3" destOrd="0" presId="urn:microsoft.com/office/officeart/2018/2/layout/IconVerticalSolidList"/>
    <dgm:cxn modelId="{42E72BF8-0B50-4187-8479-10A64BF232F8}" type="presParOf" srcId="{8ADDFBE7-52ED-43B8-8D34-01349E76FFB5}" destId="{C7E0C5AE-B354-4B51-9CA7-26BB5D30F87A}" srcOrd="4" destOrd="0" presId="urn:microsoft.com/office/officeart/2018/2/layout/IconVerticalSolidList"/>
    <dgm:cxn modelId="{C61A4F60-27D0-4C94-8145-9DBF2B9899C8}" type="presParOf" srcId="{C7E0C5AE-B354-4B51-9CA7-26BB5D30F87A}" destId="{28FD4809-1584-4CDD-9221-1B99AC6B620E}" srcOrd="0" destOrd="0" presId="urn:microsoft.com/office/officeart/2018/2/layout/IconVerticalSolidList"/>
    <dgm:cxn modelId="{15CFCDDC-0B8A-4EDB-83FC-059EB9C492D9}" type="presParOf" srcId="{C7E0C5AE-B354-4B51-9CA7-26BB5D30F87A}" destId="{68FB4843-C0E9-4821-868A-243E14678605}" srcOrd="1" destOrd="0" presId="urn:microsoft.com/office/officeart/2018/2/layout/IconVerticalSolidList"/>
    <dgm:cxn modelId="{BE786CC3-AEEE-4C40-9062-9A7E4584CE13}" type="presParOf" srcId="{C7E0C5AE-B354-4B51-9CA7-26BB5D30F87A}" destId="{DD5BE048-DED3-494C-A6BE-5552F84136CC}" srcOrd="2" destOrd="0" presId="urn:microsoft.com/office/officeart/2018/2/layout/IconVerticalSolidList"/>
    <dgm:cxn modelId="{E62B4262-DF2E-4CD2-90F1-9EFFE3AA813E}" type="presParOf" srcId="{C7E0C5AE-B354-4B51-9CA7-26BB5D30F87A}" destId="{E2FB5DA4-24E5-4F37-B155-45D41CCBCBA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AC98A6-0EDF-497E-9F79-77E8FB9834A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C5B0D8E-E4A5-405B-85D6-140901C97007}">
      <dgm:prSet/>
      <dgm:spPr/>
      <dgm:t>
        <a:bodyPr/>
        <a:lstStyle/>
        <a:p>
          <a:r>
            <a:rPr lang="en-US" b="0" i="0" baseline="0"/>
            <a:t>Tijekom trudnoće, vaginalna mikrobiota igra ključnu ulogu u zaštiti od infekcija koje mogu ugroziti majku i fetus. Hormonalne promjene tijekom trudnoće često dovode do promjena u sastavu mikrobiote, čineći žene podložnijima infekcijama.</a:t>
          </a:r>
          <a:endParaRPr lang="en-US"/>
        </a:p>
      </dgm:t>
    </dgm:pt>
    <dgm:pt modelId="{C7435D84-6B91-4BEA-8F49-C65C9B66D8F5}" type="parTrans" cxnId="{8E757F3A-8380-4553-896E-B1C928D28C7E}">
      <dgm:prSet/>
      <dgm:spPr/>
      <dgm:t>
        <a:bodyPr/>
        <a:lstStyle/>
        <a:p>
          <a:endParaRPr lang="en-US"/>
        </a:p>
      </dgm:t>
    </dgm:pt>
    <dgm:pt modelId="{E93D46B1-2987-4E8A-8221-4F019B997777}" type="sibTrans" cxnId="{8E757F3A-8380-4553-896E-B1C928D28C7E}">
      <dgm:prSet/>
      <dgm:spPr/>
      <dgm:t>
        <a:bodyPr/>
        <a:lstStyle/>
        <a:p>
          <a:endParaRPr lang="en-US"/>
        </a:p>
      </dgm:t>
    </dgm:pt>
    <dgm:pt modelId="{17DC7218-1ABB-493A-9D4E-4281A3B21559}">
      <dgm:prSet/>
      <dgm:spPr/>
      <dgm:t>
        <a:bodyPr/>
        <a:lstStyle/>
        <a:p>
          <a:r>
            <a:rPr lang="en-US" b="0" i="0" baseline="0"/>
            <a:t>Studije su pokazale da uporaba probiotika tijekom trudnoće može smanjiti rizik od bakterijske vaginoze i drugih vaginalnih infekcija, što može pomoći u smanjenju rizika od prijevremenog porođaja.</a:t>
          </a:r>
          <a:endParaRPr lang="en-US"/>
        </a:p>
      </dgm:t>
    </dgm:pt>
    <dgm:pt modelId="{AB8A234E-800B-4A53-941D-C0B72AAE2A1F}" type="parTrans" cxnId="{625EB6E8-DB4B-4545-97DA-6F2BB37AA76E}">
      <dgm:prSet/>
      <dgm:spPr/>
      <dgm:t>
        <a:bodyPr/>
        <a:lstStyle/>
        <a:p>
          <a:endParaRPr lang="en-US"/>
        </a:p>
      </dgm:t>
    </dgm:pt>
    <dgm:pt modelId="{5E717C24-69B1-4702-9E74-0F62694C7A26}" type="sibTrans" cxnId="{625EB6E8-DB4B-4545-97DA-6F2BB37AA76E}">
      <dgm:prSet/>
      <dgm:spPr/>
      <dgm:t>
        <a:bodyPr/>
        <a:lstStyle/>
        <a:p>
          <a:endParaRPr lang="en-US"/>
        </a:p>
      </dgm:t>
    </dgm:pt>
    <dgm:pt modelId="{55F16A6C-13FA-401C-9998-E0EE282C07B7}" type="pres">
      <dgm:prSet presAssocID="{7BAC98A6-0EDF-497E-9F79-77E8FB9834A6}" presName="root" presStyleCnt="0">
        <dgm:presLayoutVars>
          <dgm:dir/>
          <dgm:resizeHandles val="exact"/>
        </dgm:presLayoutVars>
      </dgm:prSet>
      <dgm:spPr/>
    </dgm:pt>
    <dgm:pt modelId="{EACDE0D5-92F8-4292-8A30-F2DB2835B8A3}" type="pres">
      <dgm:prSet presAssocID="{EC5B0D8E-E4A5-405B-85D6-140901C97007}" presName="compNode" presStyleCnt="0"/>
      <dgm:spPr/>
    </dgm:pt>
    <dgm:pt modelId="{C442885E-C724-4FF1-96B0-AF5D1EAA51DC}" type="pres">
      <dgm:prSet presAssocID="{EC5B0D8E-E4A5-405B-85D6-140901C97007}" presName="bgRect" presStyleLbl="bgShp" presStyleIdx="0" presStyleCnt="2"/>
      <dgm:spPr/>
    </dgm:pt>
    <dgm:pt modelId="{B8A916BC-6C95-4A72-AE67-79E197BC2A7C}" type="pres">
      <dgm:prSet presAssocID="{EC5B0D8E-E4A5-405B-85D6-140901C9700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tanja"/>
        </a:ext>
      </dgm:extLst>
    </dgm:pt>
    <dgm:pt modelId="{970F8196-02B9-47E5-970E-761359A74CE4}" type="pres">
      <dgm:prSet presAssocID="{EC5B0D8E-E4A5-405B-85D6-140901C97007}" presName="spaceRect" presStyleCnt="0"/>
      <dgm:spPr/>
    </dgm:pt>
    <dgm:pt modelId="{DE41BA1A-F493-4525-A79A-DDC856185077}" type="pres">
      <dgm:prSet presAssocID="{EC5B0D8E-E4A5-405B-85D6-140901C97007}" presName="parTx" presStyleLbl="revTx" presStyleIdx="0" presStyleCnt="2">
        <dgm:presLayoutVars>
          <dgm:chMax val="0"/>
          <dgm:chPref val="0"/>
        </dgm:presLayoutVars>
      </dgm:prSet>
      <dgm:spPr/>
    </dgm:pt>
    <dgm:pt modelId="{D1BCACE4-A2A1-4FB1-8840-06909AD79D01}" type="pres">
      <dgm:prSet presAssocID="{E93D46B1-2987-4E8A-8221-4F019B997777}" presName="sibTrans" presStyleCnt="0"/>
      <dgm:spPr/>
    </dgm:pt>
    <dgm:pt modelId="{DBC77344-6BF9-42E2-AC92-FAAB2D2FB434}" type="pres">
      <dgm:prSet presAssocID="{17DC7218-1ABB-493A-9D4E-4281A3B21559}" presName="compNode" presStyleCnt="0"/>
      <dgm:spPr/>
    </dgm:pt>
    <dgm:pt modelId="{CB978CD1-B11C-42E3-876B-09F3A0350A47}" type="pres">
      <dgm:prSet presAssocID="{17DC7218-1ABB-493A-9D4E-4281A3B21559}" presName="bgRect" presStyleLbl="bgShp" presStyleIdx="1" presStyleCnt="2"/>
      <dgm:spPr/>
    </dgm:pt>
    <dgm:pt modelId="{CB3F2C0F-52D4-40E5-87CF-281335C60702}" type="pres">
      <dgm:prSet presAssocID="{17DC7218-1ABB-493A-9D4E-4281A3B21559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vačica"/>
        </a:ext>
      </dgm:extLst>
    </dgm:pt>
    <dgm:pt modelId="{00455ABF-FB5E-4AD0-A06C-F0BC96D15F5B}" type="pres">
      <dgm:prSet presAssocID="{17DC7218-1ABB-493A-9D4E-4281A3B21559}" presName="spaceRect" presStyleCnt="0"/>
      <dgm:spPr/>
    </dgm:pt>
    <dgm:pt modelId="{D3FD379A-5875-472C-B149-A040C6542204}" type="pres">
      <dgm:prSet presAssocID="{17DC7218-1ABB-493A-9D4E-4281A3B2155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4ED4606-2898-4760-937F-90F860DE16B1}" type="presOf" srcId="{17DC7218-1ABB-493A-9D4E-4281A3B21559}" destId="{D3FD379A-5875-472C-B149-A040C6542204}" srcOrd="0" destOrd="0" presId="urn:microsoft.com/office/officeart/2018/2/layout/IconVerticalSolidList"/>
    <dgm:cxn modelId="{8E757F3A-8380-4553-896E-B1C928D28C7E}" srcId="{7BAC98A6-0EDF-497E-9F79-77E8FB9834A6}" destId="{EC5B0D8E-E4A5-405B-85D6-140901C97007}" srcOrd="0" destOrd="0" parTransId="{C7435D84-6B91-4BEA-8F49-C65C9B66D8F5}" sibTransId="{E93D46B1-2987-4E8A-8221-4F019B997777}"/>
    <dgm:cxn modelId="{8362C9E4-9384-4852-AF91-395BFDD5B051}" type="presOf" srcId="{7BAC98A6-0EDF-497E-9F79-77E8FB9834A6}" destId="{55F16A6C-13FA-401C-9998-E0EE282C07B7}" srcOrd="0" destOrd="0" presId="urn:microsoft.com/office/officeart/2018/2/layout/IconVerticalSolidList"/>
    <dgm:cxn modelId="{A02998E5-6593-4192-B919-DF0986F1B322}" type="presOf" srcId="{EC5B0D8E-E4A5-405B-85D6-140901C97007}" destId="{DE41BA1A-F493-4525-A79A-DDC856185077}" srcOrd="0" destOrd="0" presId="urn:microsoft.com/office/officeart/2018/2/layout/IconVerticalSolidList"/>
    <dgm:cxn modelId="{625EB6E8-DB4B-4545-97DA-6F2BB37AA76E}" srcId="{7BAC98A6-0EDF-497E-9F79-77E8FB9834A6}" destId="{17DC7218-1ABB-493A-9D4E-4281A3B21559}" srcOrd="1" destOrd="0" parTransId="{AB8A234E-800B-4A53-941D-C0B72AAE2A1F}" sibTransId="{5E717C24-69B1-4702-9E74-0F62694C7A26}"/>
    <dgm:cxn modelId="{64227FD3-C699-457E-8ABE-21A3D861D46F}" type="presParOf" srcId="{55F16A6C-13FA-401C-9998-E0EE282C07B7}" destId="{EACDE0D5-92F8-4292-8A30-F2DB2835B8A3}" srcOrd="0" destOrd="0" presId="urn:microsoft.com/office/officeart/2018/2/layout/IconVerticalSolidList"/>
    <dgm:cxn modelId="{D15B26B2-F8DA-45E0-94EF-F8D744A4A484}" type="presParOf" srcId="{EACDE0D5-92F8-4292-8A30-F2DB2835B8A3}" destId="{C442885E-C724-4FF1-96B0-AF5D1EAA51DC}" srcOrd="0" destOrd="0" presId="urn:microsoft.com/office/officeart/2018/2/layout/IconVerticalSolidList"/>
    <dgm:cxn modelId="{BEAA1879-F0C1-4886-9315-42B20228FBFD}" type="presParOf" srcId="{EACDE0D5-92F8-4292-8A30-F2DB2835B8A3}" destId="{B8A916BC-6C95-4A72-AE67-79E197BC2A7C}" srcOrd="1" destOrd="0" presId="urn:microsoft.com/office/officeart/2018/2/layout/IconVerticalSolidList"/>
    <dgm:cxn modelId="{8E308E41-0AD3-42C5-8B10-6E5D609FBECD}" type="presParOf" srcId="{EACDE0D5-92F8-4292-8A30-F2DB2835B8A3}" destId="{970F8196-02B9-47E5-970E-761359A74CE4}" srcOrd="2" destOrd="0" presId="urn:microsoft.com/office/officeart/2018/2/layout/IconVerticalSolidList"/>
    <dgm:cxn modelId="{2A5F7D0B-D602-4F49-9CA4-8A2F6657BCFE}" type="presParOf" srcId="{EACDE0D5-92F8-4292-8A30-F2DB2835B8A3}" destId="{DE41BA1A-F493-4525-A79A-DDC856185077}" srcOrd="3" destOrd="0" presId="urn:microsoft.com/office/officeart/2018/2/layout/IconVerticalSolidList"/>
    <dgm:cxn modelId="{8969D0CE-8F8F-4A8C-BADF-6F084C7A071E}" type="presParOf" srcId="{55F16A6C-13FA-401C-9998-E0EE282C07B7}" destId="{D1BCACE4-A2A1-4FB1-8840-06909AD79D01}" srcOrd="1" destOrd="0" presId="urn:microsoft.com/office/officeart/2018/2/layout/IconVerticalSolidList"/>
    <dgm:cxn modelId="{17DE5F03-6B4A-4DAB-9240-CE1D638084DC}" type="presParOf" srcId="{55F16A6C-13FA-401C-9998-E0EE282C07B7}" destId="{DBC77344-6BF9-42E2-AC92-FAAB2D2FB434}" srcOrd="2" destOrd="0" presId="urn:microsoft.com/office/officeart/2018/2/layout/IconVerticalSolidList"/>
    <dgm:cxn modelId="{5C0B1B0E-5736-4D5F-B579-0438D801A612}" type="presParOf" srcId="{DBC77344-6BF9-42E2-AC92-FAAB2D2FB434}" destId="{CB978CD1-B11C-42E3-876B-09F3A0350A47}" srcOrd="0" destOrd="0" presId="urn:microsoft.com/office/officeart/2018/2/layout/IconVerticalSolidList"/>
    <dgm:cxn modelId="{A9C98113-454A-4C53-9933-E85E547A294B}" type="presParOf" srcId="{DBC77344-6BF9-42E2-AC92-FAAB2D2FB434}" destId="{CB3F2C0F-52D4-40E5-87CF-281335C60702}" srcOrd="1" destOrd="0" presId="urn:microsoft.com/office/officeart/2018/2/layout/IconVerticalSolidList"/>
    <dgm:cxn modelId="{0BC7882D-BF6F-40C6-A1EF-3325EE48D6AA}" type="presParOf" srcId="{DBC77344-6BF9-42E2-AC92-FAAB2D2FB434}" destId="{00455ABF-FB5E-4AD0-A06C-F0BC96D15F5B}" srcOrd="2" destOrd="0" presId="urn:microsoft.com/office/officeart/2018/2/layout/IconVerticalSolidList"/>
    <dgm:cxn modelId="{B9E824E9-9AF2-40B7-8AA7-A050A155D915}" type="presParOf" srcId="{DBC77344-6BF9-42E2-AC92-FAAB2D2FB434}" destId="{D3FD379A-5875-472C-B149-A040C654220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064BF75-00BF-4184-9D7B-2811B0070E6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75C5613-ED44-462D-B4B1-3E30CF1C49E3}">
      <dgm:prSet/>
      <dgm:spPr/>
      <dgm:t>
        <a:bodyPr/>
        <a:lstStyle/>
        <a:p>
          <a:r>
            <a:rPr lang="en-US" b="0" i="1" baseline="0" dirty="0"/>
            <a:t>Bifidobacterium lactis W51</a:t>
          </a:r>
          <a:r>
            <a:rPr lang="en-US" b="0" i="0" baseline="0" dirty="0"/>
            <a:t>, </a:t>
          </a:r>
          <a:r>
            <a:rPr lang="en-US" b="0" i="1" baseline="0" dirty="0"/>
            <a:t>Bifidobacterium bifidum W23</a:t>
          </a:r>
          <a:r>
            <a:rPr lang="en-US" b="0" i="0" baseline="0" dirty="0"/>
            <a:t>,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1" baseline="0" dirty="0"/>
            <a:t>Lactococcus lactis W58</a:t>
          </a:r>
          <a:r>
            <a:rPr lang="en-US" b="0" i="0" baseline="0" dirty="0"/>
            <a:t> </a:t>
          </a:r>
          <a:r>
            <a:rPr lang="en-US" b="0" i="0" baseline="0" dirty="0" err="1"/>
            <a:t>pokazali</a:t>
          </a:r>
          <a:r>
            <a:rPr lang="hr-HR" b="0" i="0" baseline="0" dirty="0"/>
            <a:t> su</a:t>
          </a:r>
          <a:r>
            <a:rPr lang="en-US" b="0" i="0" baseline="0" dirty="0"/>
            <a:t> </a:t>
          </a:r>
          <a:r>
            <a:rPr lang="en-US" b="0" i="0" baseline="0" dirty="0" err="1"/>
            <a:t>pozitivne</a:t>
          </a:r>
          <a:r>
            <a:rPr lang="en-US" b="0" i="0" baseline="0" dirty="0"/>
            <a:t> </a:t>
          </a:r>
          <a:r>
            <a:rPr lang="en-US" b="0" i="0" baseline="0" dirty="0" err="1"/>
            <a:t>učinke</a:t>
          </a:r>
          <a:r>
            <a:rPr lang="en-US" b="0" i="0" baseline="0" dirty="0"/>
            <a:t> </a:t>
          </a:r>
          <a:r>
            <a:rPr lang="en-US" b="0" i="0" baseline="0" dirty="0" err="1"/>
            <a:t>na</a:t>
          </a:r>
          <a:r>
            <a:rPr lang="en-US" b="0" i="0" baseline="0" dirty="0"/>
            <a:t> </a:t>
          </a:r>
          <a:r>
            <a:rPr lang="en-US" b="0" i="0" baseline="0" dirty="0" err="1"/>
            <a:t>imunološku</a:t>
          </a:r>
          <a:r>
            <a:rPr lang="en-US" b="0" i="0" baseline="0" dirty="0"/>
            <a:t> </a:t>
          </a:r>
          <a:r>
            <a:rPr lang="en-US" b="0" i="0" baseline="0" dirty="0" err="1"/>
            <a:t>ravnotežu</a:t>
          </a:r>
          <a:r>
            <a:rPr lang="en-US" b="0" i="0" baseline="0" dirty="0"/>
            <a:t> </a:t>
          </a:r>
          <a:r>
            <a:rPr lang="en-US" b="0" i="0" baseline="0" dirty="0" err="1"/>
            <a:t>majki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beba</a:t>
          </a:r>
          <a:r>
            <a:rPr lang="en-US" b="0" i="0" baseline="0" dirty="0"/>
            <a:t>.</a:t>
          </a:r>
          <a:endParaRPr lang="en-US" dirty="0"/>
        </a:p>
      </dgm:t>
    </dgm:pt>
    <dgm:pt modelId="{DA6199BD-E672-453A-9C6C-61F87205B4E4}" type="parTrans" cxnId="{37BBDE6C-8C88-493F-9EA4-70647E199EBF}">
      <dgm:prSet/>
      <dgm:spPr/>
      <dgm:t>
        <a:bodyPr/>
        <a:lstStyle/>
        <a:p>
          <a:endParaRPr lang="en-US"/>
        </a:p>
      </dgm:t>
    </dgm:pt>
    <dgm:pt modelId="{6D171DB6-2D22-42CC-812E-7684F8ABFB18}" type="sibTrans" cxnId="{37BBDE6C-8C88-493F-9EA4-70647E199EBF}">
      <dgm:prSet/>
      <dgm:spPr/>
      <dgm:t>
        <a:bodyPr/>
        <a:lstStyle/>
        <a:p>
          <a:endParaRPr lang="en-US"/>
        </a:p>
      </dgm:t>
    </dgm:pt>
    <dgm:pt modelId="{60D51911-6AAA-438C-98D8-FA3B44AD2A02}">
      <dgm:prSet/>
      <dgm:spPr/>
      <dgm:t>
        <a:bodyPr/>
        <a:lstStyle/>
        <a:p>
          <a:r>
            <a:rPr lang="en-US" b="0" i="0" baseline="0" dirty="0" err="1"/>
            <a:t>Redovita</a:t>
          </a:r>
          <a:r>
            <a:rPr lang="en-US" b="0" i="0" baseline="0" dirty="0"/>
            <a:t> </a:t>
          </a:r>
          <a:r>
            <a:rPr lang="en-US" b="0" i="0" baseline="0" dirty="0" err="1"/>
            <a:t>primjena</a:t>
          </a:r>
          <a:r>
            <a:rPr lang="en-US" b="0" i="0" baseline="0" dirty="0"/>
            <a:t> </a:t>
          </a:r>
          <a:r>
            <a:rPr lang="en-US" b="0" i="0" baseline="0" dirty="0" err="1"/>
            <a:t>tijekom</a:t>
          </a:r>
          <a:r>
            <a:rPr lang="en-US" b="0" i="0" baseline="0" dirty="0"/>
            <a:t> </a:t>
          </a:r>
          <a:r>
            <a:rPr lang="en-US" b="0" i="0" baseline="0" dirty="0" err="1"/>
            <a:t>trudnoće</a:t>
          </a:r>
          <a:r>
            <a:rPr lang="en-US" b="0" i="0" baseline="0" dirty="0"/>
            <a:t> </a:t>
          </a:r>
          <a:r>
            <a:rPr lang="en-US" b="0" i="0" baseline="0" dirty="0" err="1"/>
            <a:t>može</a:t>
          </a:r>
          <a:r>
            <a:rPr lang="en-US" b="0" i="0" baseline="0" dirty="0"/>
            <a:t> </a:t>
          </a:r>
          <a:r>
            <a:rPr lang="en-US" b="1" i="0" baseline="0" dirty="0" err="1"/>
            <a:t>smanjiti</a:t>
          </a:r>
          <a:r>
            <a:rPr lang="en-US" b="1" i="0" baseline="0" dirty="0"/>
            <a:t> </a:t>
          </a:r>
          <a:r>
            <a:rPr lang="en-US" b="1" i="0" baseline="0" dirty="0" err="1"/>
            <a:t>rizik</a:t>
          </a:r>
          <a:r>
            <a:rPr lang="en-US" b="1" i="0" baseline="0" dirty="0"/>
            <a:t> </a:t>
          </a:r>
          <a:r>
            <a:rPr lang="en-US" b="0" i="0" baseline="0" dirty="0"/>
            <a:t>od </a:t>
          </a:r>
          <a:r>
            <a:rPr lang="en-US" b="0" i="0" baseline="0" dirty="0" err="1"/>
            <a:t>atopijskog</a:t>
          </a:r>
          <a:r>
            <a:rPr lang="en-US" b="0" i="0" baseline="0" dirty="0"/>
            <a:t> </a:t>
          </a:r>
          <a:r>
            <a:rPr lang="en-US" b="0" i="0" baseline="0" dirty="0" err="1"/>
            <a:t>dermatitisa</a:t>
          </a:r>
          <a:r>
            <a:rPr lang="en-US" b="0" i="0" baseline="0" dirty="0"/>
            <a:t> </a:t>
          </a:r>
          <a:r>
            <a:rPr lang="en-US" b="0" i="0" baseline="0" dirty="0" err="1"/>
            <a:t>kod</a:t>
          </a:r>
          <a:r>
            <a:rPr lang="en-US" b="0" i="0" baseline="0" dirty="0"/>
            <a:t> </a:t>
          </a:r>
          <a:r>
            <a:rPr lang="en-US" b="0" i="0" baseline="0" dirty="0" err="1"/>
            <a:t>novorođenčadi</a:t>
          </a:r>
          <a:r>
            <a:rPr lang="en-US" b="0" i="0" baseline="0" dirty="0"/>
            <a:t>. Ovi </a:t>
          </a:r>
          <a:r>
            <a:rPr lang="en-US" b="0" i="0" baseline="0" dirty="0" err="1"/>
            <a:t>sojevi</a:t>
          </a:r>
          <a:r>
            <a:rPr lang="en-US" b="0" i="0" baseline="0" dirty="0"/>
            <a:t> </a:t>
          </a:r>
          <a:r>
            <a:rPr lang="en-US" b="0" i="0" baseline="0" dirty="0" err="1"/>
            <a:t>pomažu</a:t>
          </a:r>
          <a:r>
            <a:rPr lang="en-US" b="0" i="0" baseline="0" dirty="0"/>
            <a:t> u </a:t>
          </a:r>
          <a:r>
            <a:rPr lang="en-US" b="0" i="0" baseline="0" dirty="0" err="1"/>
            <a:t>ranom</a:t>
          </a:r>
          <a:r>
            <a:rPr lang="en-US" b="0" i="0" baseline="0" dirty="0"/>
            <a:t> </a:t>
          </a:r>
          <a:r>
            <a:rPr lang="en-US" b="0" i="0" baseline="0" dirty="0" err="1"/>
            <a:t>razvoju</a:t>
          </a:r>
          <a:r>
            <a:rPr lang="en-US" b="0" i="0" baseline="0" dirty="0"/>
            <a:t> </a:t>
          </a:r>
          <a:r>
            <a:rPr lang="en-US" b="0" i="0" baseline="0" dirty="0" err="1"/>
            <a:t>imunološkog</a:t>
          </a:r>
          <a:r>
            <a:rPr lang="en-US" b="0" i="0" baseline="0" dirty="0"/>
            <a:t> </a:t>
          </a:r>
          <a:r>
            <a:rPr lang="en-US" b="0" i="0" baseline="0" dirty="0" err="1"/>
            <a:t>sustava</a:t>
          </a:r>
          <a:r>
            <a:rPr lang="en-US" b="0" i="0" baseline="0" dirty="0"/>
            <a:t> </a:t>
          </a:r>
          <a:r>
            <a:rPr lang="en-US" b="0" i="0" baseline="0" dirty="0" err="1"/>
            <a:t>i</a:t>
          </a:r>
          <a:r>
            <a:rPr lang="en-US" b="0" i="0" baseline="0" dirty="0"/>
            <a:t> </a:t>
          </a:r>
          <a:r>
            <a:rPr lang="en-US" b="0" i="0" baseline="0" dirty="0" err="1"/>
            <a:t>podržavaju</a:t>
          </a:r>
          <a:r>
            <a:rPr lang="en-US" b="0" i="0" baseline="0" dirty="0"/>
            <a:t> </a:t>
          </a:r>
          <a:r>
            <a:rPr lang="en-US" b="0" i="0" baseline="0" dirty="0" err="1"/>
            <a:t>kolonizaciju</a:t>
          </a:r>
          <a:r>
            <a:rPr lang="en-US" b="0" i="0" baseline="0" dirty="0"/>
            <a:t> </a:t>
          </a:r>
          <a:r>
            <a:rPr lang="en-US" b="0" i="0" baseline="0" dirty="0" err="1"/>
            <a:t>crijeva</a:t>
          </a:r>
          <a:r>
            <a:rPr lang="en-US" b="0" i="0" baseline="0" dirty="0"/>
            <a:t> </a:t>
          </a:r>
          <a:r>
            <a:rPr lang="en-US" b="0" i="0" baseline="0" dirty="0" err="1"/>
            <a:t>zdravim</a:t>
          </a:r>
          <a:r>
            <a:rPr lang="en-US" b="0" i="0" baseline="0" dirty="0"/>
            <a:t> </a:t>
          </a:r>
          <a:r>
            <a:rPr lang="en-US" b="0" i="0" baseline="0" dirty="0" err="1"/>
            <a:t>bakterijama</a:t>
          </a:r>
          <a:r>
            <a:rPr lang="en-US" b="0" i="0" baseline="0" dirty="0"/>
            <a:t>, </a:t>
          </a:r>
          <a:r>
            <a:rPr lang="en-US" b="0" i="0" baseline="0" dirty="0" err="1"/>
            <a:t>što</a:t>
          </a:r>
          <a:r>
            <a:rPr lang="en-US" b="0" i="0" baseline="0" dirty="0"/>
            <a:t> </a:t>
          </a:r>
          <a:r>
            <a:rPr lang="en-US" b="0" i="0" baseline="0" dirty="0" err="1"/>
            <a:t>može</a:t>
          </a:r>
          <a:r>
            <a:rPr lang="en-US" b="0" i="0" baseline="0" dirty="0"/>
            <a:t> </a:t>
          </a:r>
          <a:r>
            <a:rPr lang="en-US" b="0" i="0" baseline="0" dirty="0" err="1"/>
            <a:t>smanjiti</a:t>
          </a:r>
          <a:r>
            <a:rPr lang="en-US" b="0" i="0" baseline="0" dirty="0"/>
            <a:t> </a:t>
          </a:r>
          <a:r>
            <a:rPr lang="en-US" b="0" i="0" baseline="0" dirty="0" err="1"/>
            <a:t>rizik</a:t>
          </a:r>
          <a:r>
            <a:rPr lang="en-US" b="0" i="0" baseline="0" dirty="0"/>
            <a:t> od </a:t>
          </a:r>
          <a:r>
            <a:rPr lang="en-US" b="0" i="0" baseline="0" dirty="0" err="1"/>
            <a:t>alergijskih</a:t>
          </a:r>
          <a:r>
            <a:rPr lang="en-US" b="0" i="0" baseline="0" dirty="0"/>
            <a:t> </a:t>
          </a:r>
          <a:r>
            <a:rPr lang="en-US" b="0" i="0" baseline="0" dirty="0" err="1"/>
            <a:t>reakcija</a:t>
          </a:r>
          <a:r>
            <a:rPr lang="en-US" b="0" i="0" baseline="0" dirty="0"/>
            <a:t> </a:t>
          </a:r>
          <a:r>
            <a:rPr lang="en-US" b="0" i="0" baseline="0" dirty="0" err="1"/>
            <a:t>kasnije</a:t>
          </a:r>
          <a:r>
            <a:rPr lang="en-US" b="0" i="0" baseline="0" dirty="0"/>
            <a:t> u </a:t>
          </a:r>
          <a:r>
            <a:rPr lang="en-US" b="0" i="0" baseline="0" dirty="0" err="1"/>
            <a:t>životu</a:t>
          </a:r>
          <a:r>
            <a:rPr lang="en-US" b="0" i="0" baseline="0" dirty="0"/>
            <a:t>. </a:t>
          </a:r>
          <a:endParaRPr lang="en-US" dirty="0"/>
        </a:p>
      </dgm:t>
    </dgm:pt>
    <dgm:pt modelId="{62BB6AE4-1A0F-4DC2-81E6-1C9AD1591800}" type="parTrans" cxnId="{CB044E1B-AA3A-4B6B-BC4B-EA1352FD249C}">
      <dgm:prSet/>
      <dgm:spPr/>
      <dgm:t>
        <a:bodyPr/>
        <a:lstStyle/>
        <a:p>
          <a:endParaRPr lang="en-US"/>
        </a:p>
      </dgm:t>
    </dgm:pt>
    <dgm:pt modelId="{2EB02FDD-A544-4F5D-9CE6-9C38FA638E9D}" type="sibTrans" cxnId="{CB044E1B-AA3A-4B6B-BC4B-EA1352FD249C}">
      <dgm:prSet/>
      <dgm:spPr/>
      <dgm:t>
        <a:bodyPr/>
        <a:lstStyle/>
        <a:p>
          <a:endParaRPr lang="en-US"/>
        </a:p>
      </dgm:t>
    </dgm:pt>
    <dgm:pt modelId="{FD99A5A3-DBA2-4E7A-8FA1-383E82EB5B00}" type="pres">
      <dgm:prSet presAssocID="{D064BF75-00BF-4184-9D7B-2811B0070E6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97C389C-40D3-4373-AD8A-E31173C4CB37}" type="pres">
      <dgm:prSet presAssocID="{D75C5613-ED44-462D-B4B1-3E30CF1C49E3}" presName="hierRoot1" presStyleCnt="0"/>
      <dgm:spPr/>
    </dgm:pt>
    <dgm:pt modelId="{FD4BDBB3-7C1D-4822-B37E-43A37120BD18}" type="pres">
      <dgm:prSet presAssocID="{D75C5613-ED44-462D-B4B1-3E30CF1C49E3}" presName="composite" presStyleCnt="0"/>
      <dgm:spPr/>
    </dgm:pt>
    <dgm:pt modelId="{C42827DA-257C-4C9D-923A-0C87303AC9EE}" type="pres">
      <dgm:prSet presAssocID="{D75C5613-ED44-462D-B4B1-3E30CF1C49E3}" presName="background" presStyleLbl="node0" presStyleIdx="0" presStyleCnt="2"/>
      <dgm:spPr/>
    </dgm:pt>
    <dgm:pt modelId="{4A63AFEF-8D1B-4E22-A864-7F1CCA6B1E71}" type="pres">
      <dgm:prSet presAssocID="{D75C5613-ED44-462D-B4B1-3E30CF1C49E3}" presName="text" presStyleLbl="fgAcc0" presStyleIdx="0" presStyleCnt="2">
        <dgm:presLayoutVars>
          <dgm:chPref val="3"/>
        </dgm:presLayoutVars>
      </dgm:prSet>
      <dgm:spPr/>
    </dgm:pt>
    <dgm:pt modelId="{E10446C1-8B5F-4FE9-9B91-A3DDD95527A7}" type="pres">
      <dgm:prSet presAssocID="{D75C5613-ED44-462D-B4B1-3E30CF1C49E3}" presName="hierChild2" presStyleCnt="0"/>
      <dgm:spPr/>
    </dgm:pt>
    <dgm:pt modelId="{8D6F1CB7-BD30-4B82-AAD4-ACA98FA16DBD}" type="pres">
      <dgm:prSet presAssocID="{60D51911-6AAA-438C-98D8-FA3B44AD2A02}" presName="hierRoot1" presStyleCnt="0"/>
      <dgm:spPr/>
    </dgm:pt>
    <dgm:pt modelId="{66C22BA7-A988-4F66-A33F-3371F19D3F88}" type="pres">
      <dgm:prSet presAssocID="{60D51911-6AAA-438C-98D8-FA3B44AD2A02}" presName="composite" presStyleCnt="0"/>
      <dgm:spPr/>
    </dgm:pt>
    <dgm:pt modelId="{4EFF2A1A-D167-44AA-8DE6-05E77172EEED}" type="pres">
      <dgm:prSet presAssocID="{60D51911-6AAA-438C-98D8-FA3B44AD2A02}" presName="background" presStyleLbl="node0" presStyleIdx="1" presStyleCnt="2"/>
      <dgm:spPr/>
    </dgm:pt>
    <dgm:pt modelId="{329BB7D0-C4D9-42F3-9085-24791FDAB43D}" type="pres">
      <dgm:prSet presAssocID="{60D51911-6AAA-438C-98D8-FA3B44AD2A02}" presName="text" presStyleLbl="fgAcc0" presStyleIdx="1" presStyleCnt="2">
        <dgm:presLayoutVars>
          <dgm:chPref val="3"/>
        </dgm:presLayoutVars>
      </dgm:prSet>
      <dgm:spPr/>
    </dgm:pt>
    <dgm:pt modelId="{5CA80C55-0FF3-42E2-BCD8-ECC3195A5B10}" type="pres">
      <dgm:prSet presAssocID="{60D51911-6AAA-438C-98D8-FA3B44AD2A02}" presName="hierChild2" presStyleCnt="0"/>
      <dgm:spPr/>
    </dgm:pt>
  </dgm:ptLst>
  <dgm:cxnLst>
    <dgm:cxn modelId="{CB044E1B-AA3A-4B6B-BC4B-EA1352FD249C}" srcId="{D064BF75-00BF-4184-9D7B-2811B0070E67}" destId="{60D51911-6AAA-438C-98D8-FA3B44AD2A02}" srcOrd="1" destOrd="0" parTransId="{62BB6AE4-1A0F-4DC2-81E6-1C9AD1591800}" sibTransId="{2EB02FDD-A544-4F5D-9CE6-9C38FA638E9D}"/>
    <dgm:cxn modelId="{3A00C656-6BA6-4556-B2E1-0757280A4451}" type="presOf" srcId="{60D51911-6AAA-438C-98D8-FA3B44AD2A02}" destId="{329BB7D0-C4D9-42F3-9085-24791FDAB43D}" srcOrd="0" destOrd="0" presId="urn:microsoft.com/office/officeart/2005/8/layout/hierarchy1"/>
    <dgm:cxn modelId="{37BBDE6C-8C88-493F-9EA4-70647E199EBF}" srcId="{D064BF75-00BF-4184-9D7B-2811B0070E67}" destId="{D75C5613-ED44-462D-B4B1-3E30CF1C49E3}" srcOrd="0" destOrd="0" parTransId="{DA6199BD-E672-453A-9C6C-61F87205B4E4}" sibTransId="{6D171DB6-2D22-42CC-812E-7684F8ABFB18}"/>
    <dgm:cxn modelId="{6989BE86-C7DB-47AD-874D-EB6F4558CCD4}" type="presOf" srcId="{D064BF75-00BF-4184-9D7B-2811B0070E67}" destId="{FD99A5A3-DBA2-4E7A-8FA1-383E82EB5B00}" srcOrd="0" destOrd="0" presId="urn:microsoft.com/office/officeart/2005/8/layout/hierarchy1"/>
    <dgm:cxn modelId="{04760F92-E723-4061-9496-E0D847D40595}" type="presOf" srcId="{D75C5613-ED44-462D-B4B1-3E30CF1C49E3}" destId="{4A63AFEF-8D1B-4E22-A864-7F1CCA6B1E71}" srcOrd="0" destOrd="0" presId="urn:microsoft.com/office/officeart/2005/8/layout/hierarchy1"/>
    <dgm:cxn modelId="{CCD11D5A-ECDC-4348-B35A-B6DF9CBACE37}" type="presParOf" srcId="{FD99A5A3-DBA2-4E7A-8FA1-383E82EB5B00}" destId="{A97C389C-40D3-4373-AD8A-E31173C4CB37}" srcOrd="0" destOrd="0" presId="urn:microsoft.com/office/officeart/2005/8/layout/hierarchy1"/>
    <dgm:cxn modelId="{5D0B4BFA-0C77-47F5-8C21-B06E2224C0CD}" type="presParOf" srcId="{A97C389C-40D3-4373-AD8A-E31173C4CB37}" destId="{FD4BDBB3-7C1D-4822-B37E-43A37120BD18}" srcOrd="0" destOrd="0" presId="urn:microsoft.com/office/officeart/2005/8/layout/hierarchy1"/>
    <dgm:cxn modelId="{D0AA7BC2-73E4-4145-927E-2E9633774DD9}" type="presParOf" srcId="{FD4BDBB3-7C1D-4822-B37E-43A37120BD18}" destId="{C42827DA-257C-4C9D-923A-0C87303AC9EE}" srcOrd="0" destOrd="0" presId="urn:microsoft.com/office/officeart/2005/8/layout/hierarchy1"/>
    <dgm:cxn modelId="{8A98DCC7-A073-4ED7-A6D5-14B73F7E643B}" type="presParOf" srcId="{FD4BDBB3-7C1D-4822-B37E-43A37120BD18}" destId="{4A63AFEF-8D1B-4E22-A864-7F1CCA6B1E71}" srcOrd="1" destOrd="0" presId="urn:microsoft.com/office/officeart/2005/8/layout/hierarchy1"/>
    <dgm:cxn modelId="{642BB675-4D92-4346-AE6C-F4D684A9CBA4}" type="presParOf" srcId="{A97C389C-40D3-4373-AD8A-E31173C4CB37}" destId="{E10446C1-8B5F-4FE9-9B91-A3DDD95527A7}" srcOrd="1" destOrd="0" presId="urn:microsoft.com/office/officeart/2005/8/layout/hierarchy1"/>
    <dgm:cxn modelId="{DF803B01-55BA-4D41-9DBF-AA90BE18C7F9}" type="presParOf" srcId="{FD99A5A3-DBA2-4E7A-8FA1-383E82EB5B00}" destId="{8D6F1CB7-BD30-4B82-AAD4-ACA98FA16DBD}" srcOrd="1" destOrd="0" presId="urn:microsoft.com/office/officeart/2005/8/layout/hierarchy1"/>
    <dgm:cxn modelId="{8CEBCA2A-0B12-4C13-BF4D-5A81C6548F10}" type="presParOf" srcId="{8D6F1CB7-BD30-4B82-AAD4-ACA98FA16DBD}" destId="{66C22BA7-A988-4F66-A33F-3371F19D3F88}" srcOrd="0" destOrd="0" presId="urn:microsoft.com/office/officeart/2005/8/layout/hierarchy1"/>
    <dgm:cxn modelId="{CD6B9CA4-E23A-4B63-88B3-1F7E4527014A}" type="presParOf" srcId="{66C22BA7-A988-4F66-A33F-3371F19D3F88}" destId="{4EFF2A1A-D167-44AA-8DE6-05E77172EEED}" srcOrd="0" destOrd="0" presId="urn:microsoft.com/office/officeart/2005/8/layout/hierarchy1"/>
    <dgm:cxn modelId="{7D301F13-3FBF-443A-981D-A99FAE367631}" type="presParOf" srcId="{66C22BA7-A988-4F66-A33F-3371F19D3F88}" destId="{329BB7D0-C4D9-42F3-9085-24791FDAB43D}" srcOrd="1" destOrd="0" presId="urn:microsoft.com/office/officeart/2005/8/layout/hierarchy1"/>
    <dgm:cxn modelId="{D6D3AE06-C2DB-4EF0-AFD8-D882EDF38374}" type="presParOf" srcId="{8D6F1CB7-BD30-4B82-AAD4-ACA98FA16DBD}" destId="{5CA80C55-0FF3-42E2-BCD8-ECC3195A5B1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64A18BA-F7F1-4B13-B8F2-DF464B78FDC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C461218-05FE-401D-B0E3-2BF966933F18}">
      <dgm:prSet/>
      <dgm:spPr/>
      <dgm:t>
        <a:bodyPr/>
        <a:lstStyle/>
        <a:p>
          <a:r>
            <a:rPr lang="en-GB" b="1" dirty="0" err="1"/>
            <a:t>Poboljšanje</a:t>
          </a:r>
          <a:r>
            <a:rPr lang="en-GB" b="1" dirty="0"/>
            <a:t> </a:t>
          </a:r>
          <a:r>
            <a:rPr lang="en-GB" b="1" dirty="0" err="1"/>
            <a:t>probavnog</a:t>
          </a:r>
          <a:r>
            <a:rPr lang="en-GB" b="1" dirty="0"/>
            <a:t> </a:t>
          </a:r>
          <a:r>
            <a:rPr lang="en-GB" b="1" dirty="0" err="1"/>
            <a:t>zdravlja</a:t>
          </a:r>
          <a:r>
            <a:rPr lang="en-GB" b="1" dirty="0"/>
            <a:t>:</a:t>
          </a:r>
          <a:r>
            <a:rPr lang="en-GB" dirty="0"/>
            <a:t> </a:t>
          </a:r>
          <a:r>
            <a:rPr lang="en-GB" dirty="0" err="1"/>
            <a:t>Probiotici</a:t>
          </a:r>
          <a:r>
            <a:rPr lang="en-GB" dirty="0"/>
            <a:t> </a:t>
          </a:r>
          <a:r>
            <a:rPr lang="en-GB" dirty="0" err="1"/>
            <a:t>pomažu</a:t>
          </a:r>
          <a:r>
            <a:rPr lang="en-GB" dirty="0"/>
            <a:t> u </a:t>
          </a:r>
          <a:r>
            <a:rPr lang="en-GB" dirty="0" err="1"/>
            <a:t>održavanju</a:t>
          </a:r>
          <a:r>
            <a:rPr lang="en-GB" dirty="0"/>
            <a:t> </a:t>
          </a:r>
          <a:r>
            <a:rPr lang="en-GB" dirty="0" err="1"/>
            <a:t>zdravlja</a:t>
          </a:r>
          <a:r>
            <a:rPr lang="en-GB" dirty="0"/>
            <a:t> </a:t>
          </a:r>
          <a:r>
            <a:rPr lang="en-GB" dirty="0" err="1"/>
            <a:t>crijeva</a:t>
          </a:r>
          <a:r>
            <a:rPr lang="en-GB" dirty="0"/>
            <a:t>, </a:t>
          </a:r>
          <a:r>
            <a:rPr lang="en-GB" dirty="0" err="1"/>
            <a:t>poboljšavaju</a:t>
          </a:r>
          <a:r>
            <a:rPr lang="en-GB" dirty="0"/>
            <a:t> </a:t>
          </a:r>
          <a:r>
            <a:rPr lang="en-GB" dirty="0" err="1"/>
            <a:t>probavu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mogu</a:t>
          </a:r>
          <a:r>
            <a:rPr lang="en-GB" dirty="0"/>
            <a:t> </a:t>
          </a:r>
          <a:r>
            <a:rPr lang="en-GB" dirty="0" err="1"/>
            <a:t>smanjiti</a:t>
          </a:r>
          <a:r>
            <a:rPr lang="en-GB" dirty="0"/>
            <a:t> </a:t>
          </a:r>
          <a:r>
            <a:rPr lang="en-GB" dirty="0" err="1"/>
            <a:t>simptome</a:t>
          </a:r>
          <a:r>
            <a:rPr lang="en-GB" dirty="0"/>
            <a:t> </a:t>
          </a:r>
          <a:r>
            <a:rPr lang="en-GB" dirty="0" err="1"/>
            <a:t>poput</a:t>
          </a:r>
          <a:r>
            <a:rPr lang="en-GB" dirty="0"/>
            <a:t> </a:t>
          </a:r>
          <a:r>
            <a:rPr lang="en-GB" dirty="0" err="1"/>
            <a:t>nadutosti</a:t>
          </a:r>
          <a:r>
            <a:rPr lang="en-GB" dirty="0"/>
            <a:t>, </a:t>
          </a:r>
          <a:r>
            <a:rPr lang="en-GB" dirty="0" err="1"/>
            <a:t>zatvora</a:t>
          </a:r>
          <a:r>
            <a:rPr lang="en-GB" dirty="0"/>
            <a:t> </a:t>
          </a:r>
          <a:r>
            <a:rPr lang="en-GB" dirty="0" err="1"/>
            <a:t>ili</a:t>
          </a:r>
          <a:r>
            <a:rPr lang="en-GB" dirty="0"/>
            <a:t> </a:t>
          </a:r>
          <a:r>
            <a:rPr lang="en-GB" dirty="0" err="1"/>
            <a:t>proljeva</a:t>
          </a:r>
          <a:r>
            <a:rPr lang="en-GB" dirty="0"/>
            <a:t>.</a:t>
          </a:r>
          <a:endParaRPr lang="en-US" dirty="0"/>
        </a:p>
      </dgm:t>
    </dgm:pt>
    <dgm:pt modelId="{24F79323-DA8F-4456-BF16-8CD00D4E2D27}" type="parTrans" cxnId="{A3348AE3-83F5-428E-AA27-EC8AA37DAA03}">
      <dgm:prSet/>
      <dgm:spPr/>
      <dgm:t>
        <a:bodyPr/>
        <a:lstStyle/>
        <a:p>
          <a:endParaRPr lang="en-US"/>
        </a:p>
      </dgm:t>
    </dgm:pt>
    <dgm:pt modelId="{ED29DE05-BBB2-42D7-AF04-19E3BD970DCE}" type="sibTrans" cxnId="{A3348AE3-83F5-428E-AA27-EC8AA37DAA03}">
      <dgm:prSet/>
      <dgm:spPr/>
      <dgm:t>
        <a:bodyPr/>
        <a:lstStyle/>
        <a:p>
          <a:endParaRPr lang="en-US"/>
        </a:p>
      </dgm:t>
    </dgm:pt>
    <dgm:pt modelId="{3CDE5807-1B5C-432F-B844-1C63DAA6EA0A}">
      <dgm:prSet/>
      <dgm:spPr/>
      <dgm:t>
        <a:bodyPr/>
        <a:lstStyle/>
        <a:p>
          <a:r>
            <a:rPr lang="en-GB" b="1" dirty="0" err="1"/>
            <a:t>Jačanje</a:t>
          </a:r>
          <a:r>
            <a:rPr lang="en-GB" b="1" dirty="0"/>
            <a:t> </a:t>
          </a:r>
          <a:r>
            <a:rPr lang="en-GB" b="1" dirty="0" err="1"/>
            <a:t>imunološkog</a:t>
          </a:r>
          <a:r>
            <a:rPr lang="en-GB" b="1" dirty="0"/>
            <a:t> </a:t>
          </a:r>
          <a:r>
            <a:rPr lang="en-GB" b="1" dirty="0" err="1"/>
            <a:t>sustava</a:t>
          </a:r>
          <a:r>
            <a:rPr lang="en-GB" dirty="0"/>
            <a:t>: </a:t>
          </a:r>
          <a:r>
            <a:rPr lang="en-GB" dirty="0" err="1"/>
            <a:t>Probiotici</a:t>
          </a:r>
          <a:r>
            <a:rPr lang="en-GB" dirty="0"/>
            <a:t> </a:t>
          </a:r>
          <a:r>
            <a:rPr lang="en-GB" dirty="0" err="1"/>
            <a:t>potiču</a:t>
          </a:r>
          <a:r>
            <a:rPr lang="en-GB" dirty="0"/>
            <a:t> </a:t>
          </a:r>
          <a:r>
            <a:rPr lang="en-GB" dirty="0" err="1"/>
            <a:t>proizvodnju</a:t>
          </a:r>
          <a:r>
            <a:rPr lang="en-GB" dirty="0"/>
            <a:t> </a:t>
          </a:r>
          <a:r>
            <a:rPr lang="en-GB" dirty="0" err="1"/>
            <a:t>antitijela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povećavaju</a:t>
          </a:r>
          <a:r>
            <a:rPr lang="en-GB" dirty="0"/>
            <a:t> </a:t>
          </a:r>
          <a:r>
            <a:rPr lang="en-GB" dirty="0" err="1"/>
            <a:t>aktivnost</a:t>
          </a:r>
          <a:r>
            <a:rPr lang="en-GB" dirty="0"/>
            <a:t> </a:t>
          </a:r>
          <a:r>
            <a:rPr lang="en-GB" dirty="0" err="1"/>
            <a:t>imunoloških</a:t>
          </a:r>
          <a:r>
            <a:rPr lang="en-GB" dirty="0"/>
            <a:t> </a:t>
          </a:r>
          <a:r>
            <a:rPr lang="en-GB" dirty="0" err="1"/>
            <a:t>stanica</a:t>
          </a:r>
          <a:r>
            <a:rPr lang="en-GB" dirty="0"/>
            <a:t>, </a:t>
          </a:r>
          <a:r>
            <a:rPr lang="en-GB" dirty="0" err="1"/>
            <a:t>što</a:t>
          </a:r>
          <a:r>
            <a:rPr lang="en-GB" dirty="0"/>
            <a:t> </a:t>
          </a:r>
          <a:r>
            <a:rPr lang="en-GB" dirty="0" err="1"/>
            <a:t>pomaže</a:t>
          </a:r>
          <a:r>
            <a:rPr lang="en-GB" dirty="0"/>
            <a:t> </a:t>
          </a:r>
          <a:r>
            <a:rPr lang="en-GB" dirty="0" err="1"/>
            <a:t>tijelu</a:t>
          </a:r>
          <a:r>
            <a:rPr lang="en-GB" dirty="0"/>
            <a:t> da se </a:t>
          </a:r>
          <a:r>
            <a:rPr lang="en-GB" dirty="0" err="1"/>
            <a:t>brani</a:t>
          </a:r>
          <a:r>
            <a:rPr lang="en-GB" dirty="0"/>
            <a:t> od </a:t>
          </a:r>
          <a:r>
            <a:rPr lang="en-GB" dirty="0" err="1"/>
            <a:t>infekcija</a:t>
          </a:r>
          <a:r>
            <a:rPr lang="en-GB" dirty="0"/>
            <a:t>.</a:t>
          </a:r>
          <a:endParaRPr lang="en-US" dirty="0"/>
        </a:p>
      </dgm:t>
    </dgm:pt>
    <dgm:pt modelId="{18521961-CED8-47E8-9D8E-54108A8042F9}" type="parTrans" cxnId="{ED8A6915-9C20-40E8-8B2D-C45B110A597A}">
      <dgm:prSet/>
      <dgm:spPr/>
      <dgm:t>
        <a:bodyPr/>
        <a:lstStyle/>
        <a:p>
          <a:endParaRPr lang="en-US"/>
        </a:p>
      </dgm:t>
    </dgm:pt>
    <dgm:pt modelId="{1CB67114-21F6-4A60-921A-AE2485B65F3A}" type="sibTrans" cxnId="{ED8A6915-9C20-40E8-8B2D-C45B110A597A}">
      <dgm:prSet/>
      <dgm:spPr/>
      <dgm:t>
        <a:bodyPr/>
        <a:lstStyle/>
        <a:p>
          <a:endParaRPr lang="en-US"/>
        </a:p>
      </dgm:t>
    </dgm:pt>
    <dgm:pt modelId="{A9408BCB-7C0F-4236-A91D-D44FE6DD5EB2}">
      <dgm:prSet/>
      <dgm:spPr/>
      <dgm:t>
        <a:bodyPr/>
        <a:lstStyle/>
        <a:p>
          <a:r>
            <a:rPr lang="en-GB" b="1" dirty="0" err="1"/>
            <a:t>Podrška</a:t>
          </a:r>
          <a:r>
            <a:rPr lang="en-GB" b="1" dirty="0"/>
            <a:t> </a:t>
          </a:r>
          <a:r>
            <a:rPr lang="en-GB" b="1" dirty="0" err="1"/>
            <a:t>ženskom</a:t>
          </a:r>
          <a:r>
            <a:rPr lang="en-GB" b="1" dirty="0"/>
            <a:t> </a:t>
          </a:r>
          <a:r>
            <a:rPr lang="en-GB" b="1" dirty="0" err="1"/>
            <a:t>reproduktivnom</a:t>
          </a:r>
          <a:r>
            <a:rPr lang="en-GB" b="1" dirty="0"/>
            <a:t> </a:t>
          </a:r>
          <a:r>
            <a:rPr lang="en-GB" b="1" dirty="0" err="1"/>
            <a:t>zdravlju</a:t>
          </a:r>
          <a:r>
            <a:rPr lang="en-GB" dirty="0"/>
            <a:t>: </a:t>
          </a:r>
          <a:r>
            <a:rPr lang="en-GB" dirty="0" err="1"/>
            <a:t>Određeni</a:t>
          </a:r>
          <a:r>
            <a:rPr lang="en-GB" dirty="0"/>
            <a:t> </a:t>
          </a:r>
          <a:r>
            <a:rPr lang="en-GB" dirty="0" err="1"/>
            <a:t>probiotički</a:t>
          </a:r>
          <a:r>
            <a:rPr lang="en-GB" dirty="0"/>
            <a:t> </a:t>
          </a:r>
          <a:r>
            <a:rPr lang="en-GB" dirty="0" err="1"/>
            <a:t>sojevi</a:t>
          </a:r>
          <a:r>
            <a:rPr lang="en-GB" dirty="0"/>
            <a:t> </a:t>
          </a:r>
          <a:r>
            <a:rPr lang="en-GB" dirty="0" err="1"/>
            <a:t>mogu</a:t>
          </a:r>
          <a:r>
            <a:rPr lang="en-GB" dirty="0"/>
            <a:t> </a:t>
          </a:r>
          <a:r>
            <a:rPr lang="en-GB" dirty="0" err="1"/>
            <a:t>pomoći</a:t>
          </a:r>
          <a:r>
            <a:rPr lang="en-GB" dirty="0"/>
            <a:t> u </a:t>
          </a:r>
          <a:r>
            <a:rPr lang="en-GB" dirty="0" err="1"/>
            <a:t>održavanju</a:t>
          </a:r>
          <a:r>
            <a:rPr lang="en-GB" dirty="0"/>
            <a:t> </a:t>
          </a:r>
          <a:r>
            <a:rPr lang="en-GB" dirty="0" err="1"/>
            <a:t>ravnoteže</a:t>
          </a:r>
          <a:r>
            <a:rPr lang="en-GB" dirty="0"/>
            <a:t> </a:t>
          </a:r>
          <a:r>
            <a:rPr lang="en-GB" dirty="0" err="1"/>
            <a:t>vaginalne</a:t>
          </a:r>
          <a:r>
            <a:rPr lang="en-GB" dirty="0"/>
            <a:t> </a:t>
          </a:r>
          <a:r>
            <a:rPr lang="en-GB" dirty="0" err="1"/>
            <a:t>mikroflore</a:t>
          </a:r>
          <a:r>
            <a:rPr lang="en-GB" dirty="0"/>
            <a:t>, </a:t>
          </a:r>
          <a:r>
            <a:rPr lang="en-GB" dirty="0" err="1"/>
            <a:t>što</a:t>
          </a:r>
          <a:r>
            <a:rPr lang="en-GB" dirty="0"/>
            <a:t> </a:t>
          </a:r>
          <a:r>
            <a:rPr lang="en-GB" dirty="0" err="1"/>
            <a:t>smanjuje</a:t>
          </a:r>
          <a:r>
            <a:rPr lang="en-GB" dirty="0"/>
            <a:t> </a:t>
          </a:r>
          <a:r>
            <a:rPr lang="en-GB" dirty="0" err="1"/>
            <a:t>rizik</a:t>
          </a:r>
          <a:r>
            <a:rPr lang="en-GB" dirty="0"/>
            <a:t> od </a:t>
          </a:r>
          <a:r>
            <a:rPr lang="en-GB" dirty="0" err="1"/>
            <a:t>infekcija</a:t>
          </a:r>
          <a:r>
            <a:rPr lang="en-GB" dirty="0"/>
            <a:t>.</a:t>
          </a:r>
          <a:endParaRPr lang="en-US" dirty="0"/>
        </a:p>
      </dgm:t>
    </dgm:pt>
    <dgm:pt modelId="{22F1444F-EF9F-42BA-A37E-7F327F16B939}" type="parTrans" cxnId="{CFF28FCE-AC75-42E0-8B9D-110B256A1E7C}">
      <dgm:prSet/>
      <dgm:spPr/>
      <dgm:t>
        <a:bodyPr/>
        <a:lstStyle/>
        <a:p>
          <a:endParaRPr lang="en-US"/>
        </a:p>
      </dgm:t>
    </dgm:pt>
    <dgm:pt modelId="{E335B5B6-0B79-41AE-BE75-8B602A48DAD8}" type="sibTrans" cxnId="{CFF28FCE-AC75-42E0-8B9D-110B256A1E7C}">
      <dgm:prSet/>
      <dgm:spPr/>
      <dgm:t>
        <a:bodyPr/>
        <a:lstStyle/>
        <a:p>
          <a:endParaRPr lang="en-US"/>
        </a:p>
      </dgm:t>
    </dgm:pt>
    <dgm:pt modelId="{6C6E988F-EF69-4052-9659-346D2C59A502}" type="pres">
      <dgm:prSet presAssocID="{564A18BA-F7F1-4B13-B8F2-DF464B78FD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1AFEC81-8B6B-49BE-A786-F5F613AEEC6A}" type="pres">
      <dgm:prSet presAssocID="{5C461218-05FE-401D-B0E3-2BF966933F18}" presName="hierRoot1" presStyleCnt="0"/>
      <dgm:spPr/>
    </dgm:pt>
    <dgm:pt modelId="{47332AEA-99E6-48B8-AFBE-618318DE5705}" type="pres">
      <dgm:prSet presAssocID="{5C461218-05FE-401D-B0E3-2BF966933F18}" presName="composite" presStyleCnt="0"/>
      <dgm:spPr/>
    </dgm:pt>
    <dgm:pt modelId="{AEDF4951-9F9B-4922-9020-A45C029BF003}" type="pres">
      <dgm:prSet presAssocID="{5C461218-05FE-401D-B0E3-2BF966933F18}" presName="background" presStyleLbl="node0" presStyleIdx="0" presStyleCnt="3"/>
      <dgm:spPr/>
    </dgm:pt>
    <dgm:pt modelId="{429C2AB1-E8CE-447A-BCA1-4DEC2E8BDF09}" type="pres">
      <dgm:prSet presAssocID="{5C461218-05FE-401D-B0E3-2BF966933F18}" presName="text" presStyleLbl="fgAcc0" presStyleIdx="0" presStyleCnt="3" custLinFactNeighborY="58018">
        <dgm:presLayoutVars>
          <dgm:chPref val="3"/>
        </dgm:presLayoutVars>
      </dgm:prSet>
      <dgm:spPr/>
    </dgm:pt>
    <dgm:pt modelId="{0B7E07E5-BF31-4CA6-873C-F33F55620FD1}" type="pres">
      <dgm:prSet presAssocID="{5C461218-05FE-401D-B0E3-2BF966933F18}" presName="hierChild2" presStyleCnt="0"/>
      <dgm:spPr/>
    </dgm:pt>
    <dgm:pt modelId="{B55DC55D-973F-4CFB-9FEC-22F83ADE60B9}" type="pres">
      <dgm:prSet presAssocID="{3CDE5807-1B5C-432F-B844-1C63DAA6EA0A}" presName="hierRoot1" presStyleCnt="0"/>
      <dgm:spPr/>
    </dgm:pt>
    <dgm:pt modelId="{64973676-CB03-4067-976A-A04C67774D66}" type="pres">
      <dgm:prSet presAssocID="{3CDE5807-1B5C-432F-B844-1C63DAA6EA0A}" presName="composite" presStyleCnt="0"/>
      <dgm:spPr/>
    </dgm:pt>
    <dgm:pt modelId="{176024EB-24E9-4B51-A332-E36562556AC3}" type="pres">
      <dgm:prSet presAssocID="{3CDE5807-1B5C-432F-B844-1C63DAA6EA0A}" presName="background" presStyleLbl="node0" presStyleIdx="1" presStyleCnt="3"/>
      <dgm:spPr/>
    </dgm:pt>
    <dgm:pt modelId="{847A20E7-944A-4419-BDAF-42E49632E429}" type="pres">
      <dgm:prSet presAssocID="{3CDE5807-1B5C-432F-B844-1C63DAA6EA0A}" presName="text" presStyleLbl="fgAcc0" presStyleIdx="1" presStyleCnt="3" custLinFactNeighborX="4478" custLinFactNeighborY="52580">
        <dgm:presLayoutVars>
          <dgm:chPref val="3"/>
        </dgm:presLayoutVars>
      </dgm:prSet>
      <dgm:spPr/>
    </dgm:pt>
    <dgm:pt modelId="{57ACC5A9-9D5B-4AD4-8B17-727898CC482B}" type="pres">
      <dgm:prSet presAssocID="{3CDE5807-1B5C-432F-B844-1C63DAA6EA0A}" presName="hierChild2" presStyleCnt="0"/>
      <dgm:spPr/>
    </dgm:pt>
    <dgm:pt modelId="{E8AEA95A-5671-45E8-9924-85C5AC9E0530}" type="pres">
      <dgm:prSet presAssocID="{A9408BCB-7C0F-4236-A91D-D44FE6DD5EB2}" presName="hierRoot1" presStyleCnt="0"/>
      <dgm:spPr/>
    </dgm:pt>
    <dgm:pt modelId="{99460600-EEEF-4C23-B2C3-E1F46A2895B1}" type="pres">
      <dgm:prSet presAssocID="{A9408BCB-7C0F-4236-A91D-D44FE6DD5EB2}" presName="composite" presStyleCnt="0"/>
      <dgm:spPr/>
    </dgm:pt>
    <dgm:pt modelId="{97C9D1F7-4B5A-4D74-B36F-68F2410E4121}" type="pres">
      <dgm:prSet presAssocID="{A9408BCB-7C0F-4236-A91D-D44FE6DD5EB2}" presName="background" presStyleLbl="node0" presStyleIdx="2" presStyleCnt="3"/>
      <dgm:spPr/>
    </dgm:pt>
    <dgm:pt modelId="{0D22F907-25E6-499A-B852-8A691BD104EC}" type="pres">
      <dgm:prSet presAssocID="{A9408BCB-7C0F-4236-A91D-D44FE6DD5EB2}" presName="text" presStyleLbl="fgAcc0" presStyleIdx="2" presStyleCnt="3" custLinFactNeighborX="-348" custLinFactNeighborY="61850">
        <dgm:presLayoutVars>
          <dgm:chPref val="3"/>
        </dgm:presLayoutVars>
      </dgm:prSet>
      <dgm:spPr/>
    </dgm:pt>
    <dgm:pt modelId="{A2DB31E8-55D3-4CCB-8576-5385E6F2369C}" type="pres">
      <dgm:prSet presAssocID="{A9408BCB-7C0F-4236-A91D-D44FE6DD5EB2}" presName="hierChild2" presStyleCnt="0"/>
      <dgm:spPr/>
    </dgm:pt>
  </dgm:ptLst>
  <dgm:cxnLst>
    <dgm:cxn modelId="{ED8A6915-9C20-40E8-8B2D-C45B110A597A}" srcId="{564A18BA-F7F1-4B13-B8F2-DF464B78FDCD}" destId="{3CDE5807-1B5C-432F-B844-1C63DAA6EA0A}" srcOrd="1" destOrd="0" parTransId="{18521961-CED8-47E8-9D8E-54108A8042F9}" sibTransId="{1CB67114-21F6-4A60-921A-AE2485B65F3A}"/>
    <dgm:cxn modelId="{2197772A-21F1-4532-B818-F5F0A66CABFD}" type="presOf" srcId="{A9408BCB-7C0F-4236-A91D-D44FE6DD5EB2}" destId="{0D22F907-25E6-499A-B852-8A691BD104EC}" srcOrd="0" destOrd="0" presId="urn:microsoft.com/office/officeart/2005/8/layout/hierarchy1"/>
    <dgm:cxn modelId="{940C5474-5ACF-456D-8308-CDDC3FEB4A36}" type="presOf" srcId="{564A18BA-F7F1-4B13-B8F2-DF464B78FDCD}" destId="{6C6E988F-EF69-4052-9659-346D2C59A502}" srcOrd="0" destOrd="0" presId="urn:microsoft.com/office/officeart/2005/8/layout/hierarchy1"/>
    <dgm:cxn modelId="{170D16CD-F5C0-4517-9F34-5BC31569EC85}" type="presOf" srcId="{3CDE5807-1B5C-432F-B844-1C63DAA6EA0A}" destId="{847A20E7-944A-4419-BDAF-42E49632E429}" srcOrd="0" destOrd="0" presId="urn:microsoft.com/office/officeart/2005/8/layout/hierarchy1"/>
    <dgm:cxn modelId="{CFF28FCE-AC75-42E0-8B9D-110B256A1E7C}" srcId="{564A18BA-F7F1-4B13-B8F2-DF464B78FDCD}" destId="{A9408BCB-7C0F-4236-A91D-D44FE6DD5EB2}" srcOrd="2" destOrd="0" parTransId="{22F1444F-EF9F-42BA-A37E-7F327F16B939}" sibTransId="{E335B5B6-0B79-41AE-BE75-8B602A48DAD8}"/>
    <dgm:cxn modelId="{9689EEDA-A1F7-41E9-85A6-F463E66F1E95}" type="presOf" srcId="{5C461218-05FE-401D-B0E3-2BF966933F18}" destId="{429C2AB1-E8CE-447A-BCA1-4DEC2E8BDF09}" srcOrd="0" destOrd="0" presId="urn:microsoft.com/office/officeart/2005/8/layout/hierarchy1"/>
    <dgm:cxn modelId="{A3348AE3-83F5-428E-AA27-EC8AA37DAA03}" srcId="{564A18BA-F7F1-4B13-B8F2-DF464B78FDCD}" destId="{5C461218-05FE-401D-B0E3-2BF966933F18}" srcOrd="0" destOrd="0" parTransId="{24F79323-DA8F-4456-BF16-8CD00D4E2D27}" sibTransId="{ED29DE05-BBB2-42D7-AF04-19E3BD970DCE}"/>
    <dgm:cxn modelId="{5FE446CF-6758-4AEA-8718-8FD39C89B309}" type="presParOf" srcId="{6C6E988F-EF69-4052-9659-346D2C59A502}" destId="{41AFEC81-8B6B-49BE-A786-F5F613AEEC6A}" srcOrd="0" destOrd="0" presId="urn:microsoft.com/office/officeart/2005/8/layout/hierarchy1"/>
    <dgm:cxn modelId="{7664C6B4-FA37-4067-94E5-C86E71E06872}" type="presParOf" srcId="{41AFEC81-8B6B-49BE-A786-F5F613AEEC6A}" destId="{47332AEA-99E6-48B8-AFBE-618318DE5705}" srcOrd="0" destOrd="0" presId="urn:microsoft.com/office/officeart/2005/8/layout/hierarchy1"/>
    <dgm:cxn modelId="{B9563F7F-9AF7-4DC2-AC92-0FC9DE3F1C1B}" type="presParOf" srcId="{47332AEA-99E6-48B8-AFBE-618318DE5705}" destId="{AEDF4951-9F9B-4922-9020-A45C029BF003}" srcOrd="0" destOrd="0" presId="urn:microsoft.com/office/officeart/2005/8/layout/hierarchy1"/>
    <dgm:cxn modelId="{B2630D5C-EA05-4583-83AA-CCD754E6EB70}" type="presParOf" srcId="{47332AEA-99E6-48B8-AFBE-618318DE5705}" destId="{429C2AB1-E8CE-447A-BCA1-4DEC2E8BDF09}" srcOrd="1" destOrd="0" presId="urn:microsoft.com/office/officeart/2005/8/layout/hierarchy1"/>
    <dgm:cxn modelId="{95A8132C-D960-4221-BE63-EE459B50476A}" type="presParOf" srcId="{41AFEC81-8B6B-49BE-A786-F5F613AEEC6A}" destId="{0B7E07E5-BF31-4CA6-873C-F33F55620FD1}" srcOrd="1" destOrd="0" presId="urn:microsoft.com/office/officeart/2005/8/layout/hierarchy1"/>
    <dgm:cxn modelId="{CF392D8D-D832-4467-86C0-40454C8535BE}" type="presParOf" srcId="{6C6E988F-EF69-4052-9659-346D2C59A502}" destId="{B55DC55D-973F-4CFB-9FEC-22F83ADE60B9}" srcOrd="1" destOrd="0" presId="urn:microsoft.com/office/officeart/2005/8/layout/hierarchy1"/>
    <dgm:cxn modelId="{6ABACC97-8349-46F7-A630-E5A708684AD0}" type="presParOf" srcId="{B55DC55D-973F-4CFB-9FEC-22F83ADE60B9}" destId="{64973676-CB03-4067-976A-A04C67774D66}" srcOrd="0" destOrd="0" presId="urn:microsoft.com/office/officeart/2005/8/layout/hierarchy1"/>
    <dgm:cxn modelId="{F0641751-79DC-4F55-975E-C0C271100606}" type="presParOf" srcId="{64973676-CB03-4067-976A-A04C67774D66}" destId="{176024EB-24E9-4B51-A332-E36562556AC3}" srcOrd="0" destOrd="0" presId="urn:microsoft.com/office/officeart/2005/8/layout/hierarchy1"/>
    <dgm:cxn modelId="{1596AF55-9CFA-4186-86AD-7A1AFB6C2CE2}" type="presParOf" srcId="{64973676-CB03-4067-976A-A04C67774D66}" destId="{847A20E7-944A-4419-BDAF-42E49632E429}" srcOrd="1" destOrd="0" presId="urn:microsoft.com/office/officeart/2005/8/layout/hierarchy1"/>
    <dgm:cxn modelId="{85773CB9-1EB6-472E-8582-B1EFDCE117D0}" type="presParOf" srcId="{B55DC55D-973F-4CFB-9FEC-22F83ADE60B9}" destId="{57ACC5A9-9D5B-4AD4-8B17-727898CC482B}" srcOrd="1" destOrd="0" presId="urn:microsoft.com/office/officeart/2005/8/layout/hierarchy1"/>
    <dgm:cxn modelId="{E9FD1223-9E0B-4182-BF11-E1D070AB7319}" type="presParOf" srcId="{6C6E988F-EF69-4052-9659-346D2C59A502}" destId="{E8AEA95A-5671-45E8-9924-85C5AC9E0530}" srcOrd="2" destOrd="0" presId="urn:microsoft.com/office/officeart/2005/8/layout/hierarchy1"/>
    <dgm:cxn modelId="{89AD64FB-D736-486D-B9FF-0041A8BDD552}" type="presParOf" srcId="{E8AEA95A-5671-45E8-9924-85C5AC9E0530}" destId="{99460600-EEEF-4C23-B2C3-E1F46A2895B1}" srcOrd="0" destOrd="0" presId="urn:microsoft.com/office/officeart/2005/8/layout/hierarchy1"/>
    <dgm:cxn modelId="{CD098AF7-2401-4228-8011-862A78957108}" type="presParOf" srcId="{99460600-EEEF-4C23-B2C3-E1F46A2895B1}" destId="{97C9D1F7-4B5A-4D74-B36F-68F2410E4121}" srcOrd="0" destOrd="0" presId="urn:microsoft.com/office/officeart/2005/8/layout/hierarchy1"/>
    <dgm:cxn modelId="{77DCD8A0-3A7D-4E96-B859-201C0938F2AD}" type="presParOf" srcId="{99460600-EEEF-4C23-B2C3-E1F46A2895B1}" destId="{0D22F907-25E6-499A-B852-8A691BD104EC}" srcOrd="1" destOrd="0" presId="urn:microsoft.com/office/officeart/2005/8/layout/hierarchy1"/>
    <dgm:cxn modelId="{B4567B22-076A-4718-8684-7B61D1816CE5}" type="presParOf" srcId="{E8AEA95A-5671-45E8-9924-85C5AC9E0530}" destId="{A2DB31E8-55D3-4CCB-8576-5385E6F236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62730F2-30F2-4255-AC75-AFD3010B1F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6DF330-0DC1-4878-8D7D-DAF8B2EE5A5F}">
      <dgm:prSet/>
      <dgm:spPr/>
      <dgm:t>
        <a:bodyPr/>
        <a:lstStyle/>
        <a:p>
          <a:r>
            <a:rPr lang="en-GB"/>
            <a:t>Pacijente treba educirati o dugoročnim koristima redovitog uzimanja probiotika, kao što su bolja probava, jači imunološki sustav i općenito bolja kvaliteta života.</a:t>
          </a:r>
          <a:endParaRPr lang="en-US"/>
        </a:p>
      </dgm:t>
    </dgm:pt>
    <dgm:pt modelId="{F65A4E6A-B91F-448F-82CE-E8B1CE82654C}" type="parTrans" cxnId="{D1E44749-0E23-47A6-9F56-1CEB80BD847F}">
      <dgm:prSet/>
      <dgm:spPr/>
      <dgm:t>
        <a:bodyPr/>
        <a:lstStyle/>
        <a:p>
          <a:endParaRPr lang="en-US"/>
        </a:p>
      </dgm:t>
    </dgm:pt>
    <dgm:pt modelId="{FD4096C5-5C3C-4AF1-B200-D95D7EC0EBBE}" type="sibTrans" cxnId="{D1E44749-0E23-47A6-9F56-1CEB80BD847F}">
      <dgm:prSet/>
      <dgm:spPr/>
      <dgm:t>
        <a:bodyPr/>
        <a:lstStyle/>
        <a:p>
          <a:endParaRPr lang="en-US"/>
        </a:p>
      </dgm:t>
    </dgm:pt>
    <dgm:pt modelId="{F9FC6BA5-A5C6-4BE9-8742-D06E388B7C31}">
      <dgm:prSet/>
      <dgm:spPr/>
      <dgm:t>
        <a:bodyPr/>
        <a:lstStyle/>
        <a:p>
          <a:r>
            <a:rPr lang="en-GB"/>
            <a:t>Naglasiti važnost pravilnog uzimanja probiotika u skladu s preporukama proizvođača kako bi se osigurala njihova maksimalna učinkovitost.</a:t>
          </a:r>
          <a:endParaRPr lang="en-US"/>
        </a:p>
      </dgm:t>
    </dgm:pt>
    <dgm:pt modelId="{3B590F5A-210A-441A-AAEC-DFD868BC9E6A}" type="parTrans" cxnId="{9D7FB596-616A-4987-BAF0-1BDA9A147E4C}">
      <dgm:prSet/>
      <dgm:spPr/>
      <dgm:t>
        <a:bodyPr/>
        <a:lstStyle/>
        <a:p>
          <a:endParaRPr lang="en-US"/>
        </a:p>
      </dgm:t>
    </dgm:pt>
    <dgm:pt modelId="{8A65B925-BCA2-4FDA-A734-E117E5876545}" type="sibTrans" cxnId="{9D7FB596-616A-4987-BAF0-1BDA9A147E4C}">
      <dgm:prSet/>
      <dgm:spPr/>
      <dgm:t>
        <a:bodyPr/>
        <a:lstStyle/>
        <a:p>
          <a:endParaRPr lang="en-US"/>
        </a:p>
      </dgm:t>
    </dgm:pt>
    <dgm:pt modelId="{1B854CF4-642C-4872-8485-277B9EEE4D11}" type="pres">
      <dgm:prSet presAssocID="{E62730F2-30F2-4255-AC75-AFD3010B1F87}" presName="linear" presStyleCnt="0">
        <dgm:presLayoutVars>
          <dgm:animLvl val="lvl"/>
          <dgm:resizeHandles val="exact"/>
        </dgm:presLayoutVars>
      </dgm:prSet>
      <dgm:spPr/>
    </dgm:pt>
    <dgm:pt modelId="{D218E3E7-0454-43A1-BFFF-5EDD52AA8396}" type="pres">
      <dgm:prSet presAssocID="{326DF330-0DC1-4878-8D7D-DAF8B2EE5A5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A8301D2-C2EA-4354-91CF-1E541A36AC4A}" type="pres">
      <dgm:prSet presAssocID="{FD4096C5-5C3C-4AF1-B200-D95D7EC0EBBE}" presName="spacer" presStyleCnt="0"/>
      <dgm:spPr/>
    </dgm:pt>
    <dgm:pt modelId="{97A42A49-1AAA-4443-A1B4-A6E740C9F9F3}" type="pres">
      <dgm:prSet presAssocID="{F9FC6BA5-A5C6-4BE9-8742-D06E388B7C3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39001E2F-7B4B-48C8-86D7-D0AC40D4E5E2}" type="presOf" srcId="{E62730F2-30F2-4255-AC75-AFD3010B1F87}" destId="{1B854CF4-642C-4872-8485-277B9EEE4D11}" srcOrd="0" destOrd="0" presId="urn:microsoft.com/office/officeart/2005/8/layout/vList2"/>
    <dgm:cxn modelId="{D1E44749-0E23-47A6-9F56-1CEB80BD847F}" srcId="{E62730F2-30F2-4255-AC75-AFD3010B1F87}" destId="{326DF330-0DC1-4878-8D7D-DAF8B2EE5A5F}" srcOrd="0" destOrd="0" parTransId="{F65A4E6A-B91F-448F-82CE-E8B1CE82654C}" sibTransId="{FD4096C5-5C3C-4AF1-B200-D95D7EC0EBBE}"/>
    <dgm:cxn modelId="{AB14FA7E-241F-4250-B86C-9752300650EF}" type="presOf" srcId="{326DF330-0DC1-4878-8D7D-DAF8B2EE5A5F}" destId="{D218E3E7-0454-43A1-BFFF-5EDD52AA8396}" srcOrd="0" destOrd="0" presId="urn:microsoft.com/office/officeart/2005/8/layout/vList2"/>
    <dgm:cxn modelId="{C9752F84-D79F-4510-B9C8-A0702E95769B}" type="presOf" srcId="{F9FC6BA5-A5C6-4BE9-8742-D06E388B7C31}" destId="{97A42A49-1AAA-4443-A1B4-A6E740C9F9F3}" srcOrd="0" destOrd="0" presId="urn:microsoft.com/office/officeart/2005/8/layout/vList2"/>
    <dgm:cxn modelId="{9D7FB596-616A-4987-BAF0-1BDA9A147E4C}" srcId="{E62730F2-30F2-4255-AC75-AFD3010B1F87}" destId="{F9FC6BA5-A5C6-4BE9-8742-D06E388B7C31}" srcOrd="1" destOrd="0" parTransId="{3B590F5A-210A-441A-AAEC-DFD868BC9E6A}" sibTransId="{8A65B925-BCA2-4FDA-A734-E117E5876545}"/>
    <dgm:cxn modelId="{DDD93268-9F13-4C6A-80E3-4B98EC298EBE}" type="presParOf" srcId="{1B854CF4-642C-4872-8485-277B9EEE4D11}" destId="{D218E3E7-0454-43A1-BFFF-5EDD52AA8396}" srcOrd="0" destOrd="0" presId="urn:microsoft.com/office/officeart/2005/8/layout/vList2"/>
    <dgm:cxn modelId="{D292C585-5C8A-4385-A5BC-F406000E3670}" type="presParOf" srcId="{1B854CF4-642C-4872-8485-277B9EEE4D11}" destId="{9A8301D2-C2EA-4354-91CF-1E541A36AC4A}" srcOrd="1" destOrd="0" presId="urn:microsoft.com/office/officeart/2005/8/layout/vList2"/>
    <dgm:cxn modelId="{69A2263C-01DE-4E93-B235-781D0A5900E5}" type="presParOf" srcId="{1B854CF4-642C-4872-8485-277B9EEE4D11}" destId="{97A42A49-1AAA-4443-A1B4-A6E740C9F9F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66031D8-FA6C-4D65-87A2-F396EF6AFC5F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B40F96-63F4-420D-825F-CC96F24B4C39}">
      <dgm:prSet custT="1"/>
      <dgm:spPr/>
      <dgm:t>
        <a:bodyPr/>
        <a:lstStyle/>
        <a:p>
          <a:r>
            <a:rPr lang="en-GB" sz="1500" b="1" dirty="0" err="1"/>
            <a:t>Broj</a:t>
          </a:r>
          <a:r>
            <a:rPr lang="en-GB" sz="1500" b="1" dirty="0"/>
            <a:t> </a:t>
          </a:r>
          <a:r>
            <a:rPr lang="en-GB" sz="1500" b="1" dirty="0" err="1"/>
            <a:t>živih</a:t>
          </a:r>
          <a:r>
            <a:rPr lang="en-GB" sz="1500" b="1" dirty="0"/>
            <a:t> </a:t>
          </a:r>
          <a:r>
            <a:rPr lang="en-GB" sz="1500" b="1" dirty="0" err="1"/>
            <a:t>mikroorganizama</a:t>
          </a:r>
          <a:r>
            <a:rPr lang="en-GB" sz="1500" b="1" dirty="0"/>
            <a:t> (CFU)</a:t>
          </a:r>
          <a:r>
            <a:rPr lang="en-GB" sz="1500" dirty="0"/>
            <a:t>: </a:t>
          </a:r>
          <a:r>
            <a:rPr lang="en-GB" sz="1500" dirty="0" err="1"/>
            <a:t>Važno</a:t>
          </a:r>
          <a:r>
            <a:rPr lang="en-GB" sz="1500" dirty="0"/>
            <a:t> je da </a:t>
          </a:r>
          <a:r>
            <a:rPr lang="en-GB" sz="1500" dirty="0" err="1"/>
            <a:t>probiotik</a:t>
          </a:r>
          <a:r>
            <a:rPr lang="en-GB" sz="1500" dirty="0"/>
            <a:t> </a:t>
          </a:r>
          <a:r>
            <a:rPr lang="en-GB" sz="1500" dirty="0" err="1"/>
            <a:t>sadrži</a:t>
          </a:r>
          <a:r>
            <a:rPr lang="en-GB" sz="1500" dirty="0"/>
            <a:t> </a:t>
          </a:r>
          <a:r>
            <a:rPr lang="en-GB" sz="1500" dirty="0" err="1"/>
            <a:t>dovoljan</a:t>
          </a:r>
          <a:r>
            <a:rPr lang="en-GB" sz="1500" dirty="0"/>
            <a:t> </a:t>
          </a:r>
          <a:r>
            <a:rPr lang="en-GB" sz="1500" dirty="0" err="1"/>
            <a:t>broj</a:t>
          </a:r>
          <a:r>
            <a:rPr lang="en-GB" sz="1500" dirty="0"/>
            <a:t> </a:t>
          </a:r>
          <a:r>
            <a:rPr lang="en-GB" sz="1500" dirty="0" err="1"/>
            <a:t>živih</a:t>
          </a:r>
          <a:r>
            <a:rPr lang="en-GB" sz="1500" dirty="0"/>
            <a:t> </a:t>
          </a:r>
          <a:r>
            <a:rPr lang="en-GB" sz="1500" dirty="0" err="1"/>
            <a:t>mikroorganizama</a:t>
          </a:r>
          <a:r>
            <a:rPr lang="en-GB" sz="1500" dirty="0"/>
            <a:t> </a:t>
          </a:r>
          <a:r>
            <a:rPr lang="en-GB" sz="1500" dirty="0" err="1"/>
            <a:t>kako</a:t>
          </a:r>
          <a:r>
            <a:rPr lang="en-GB" sz="1500" dirty="0"/>
            <a:t> bi bio </a:t>
          </a:r>
          <a:r>
            <a:rPr lang="en-GB" sz="1500" dirty="0" err="1"/>
            <a:t>učinkovit</a:t>
          </a:r>
          <a:r>
            <a:rPr lang="en-GB" sz="1500" dirty="0"/>
            <a:t>. </a:t>
          </a:r>
          <a:r>
            <a:rPr lang="en-GB" sz="1500" dirty="0" err="1"/>
            <a:t>Idealno</a:t>
          </a:r>
          <a:r>
            <a:rPr lang="en-GB" sz="1500" dirty="0"/>
            <a:t> je da </a:t>
          </a:r>
          <a:r>
            <a:rPr lang="en-GB" sz="1500" dirty="0" err="1"/>
            <a:t>sadrži</a:t>
          </a:r>
          <a:r>
            <a:rPr lang="en-GB" sz="1500" dirty="0"/>
            <a:t> </a:t>
          </a:r>
          <a:r>
            <a:rPr lang="en-GB" sz="1500" dirty="0" err="1"/>
            <a:t>između</a:t>
          </a:r>
          <a:r>
            <a:rPr lang="en-GB" sz="1500" dirty="0"/>
            <a:t> 1 </a:t>
          </a:r>
          <a:r>
            <a:rPr lang="en-GB" sz="1500" dirty="0" err="1"/>
            <a:t>i</a:t>
          </a:r>
          <a:r>
            <a:rPr lang="en-GB" sz="1500" dirty="0"/>
            <a:t> 10 </a:t>
          </a:r>
          <a:r>
            <a:rPr lang="en-GB" sz="1500" dirty="0" err="1"/>
            <a:t>milijardi</a:t>
          </a:r>
          <a:r>
            <a:rPr lang="en-GB" sz="1500" dirty="0"/>
            <a:t> CFU po </a:t>
          </a:r>
          <a:r>
            <a:rPr lang="en-GB" sz="1500" dirty="0" err="1"/>
            <a:t>dozi</a:t>
          </a:r>
          <a:r>
            <a:rPr lang="en-GB" sz="1500" dirty="0"/>
            <a:t>, </a:t>
          </a:r>
          <a:r>
            <a:rPr lang="en-GB" sz="1500" dirty="0" err="1"/>
            <a:t>ovisno</a:t>
          </a:r>
          <a:r>
            <a:rPr lang="en-GB" sz="1500" dirty="0"/>
            <a:t> o </a:t>
          </a:r>
          <a:r>
            <a:rPr lang="en-GB" sz="1500" dirty="0" err="1"/>
            <a:t>svrsi</a:t>
          </a:r>
          <a:r>
            <a:rPr lang="en-GB" sz="1500" dirty="0"/>
            <a:t> </a:t>
          </a:r>
          <a:r>
            <a:rPr lang="en-GB" sz="1500" dirty="0" err="1"/>
            <a:t>upotrebe</a:t>
          </a:r>
          <a:r>
            <a:rPr lang="en-GB" sz="1300" dirty="0"/>
            <a:t>.</a:t>
          </a:r>
          <a:endParaRPr lang="en-US" sz="1300" dirty="0"/>
        </a:p>
      </dgm:t>
    </dgm:pt>
    <dgm:pt modelId="{7ABE96C6-03C2-4D2F-B719-40C8FB76065E}" type="parTrans" cxnId="{665F7D58-47AD-482A-8970-4E6074CE811D}">
      <dgm:prSet/>
      <dgm:spPr/>
      <dgm:t>
        <a:bodyPr/>
        <a:lstStyle/>
        <a:p>
          <a:endParaRPr lang="en-US"/>
        </a:p>
      </dgm:t>
    </dgm:pt>
    <dgm:pt modelId="{0EA65A97-9F41-401E-A58A-691E827C673C}" type="sibTrans" cxnId="{665F7D58-47AD-482A-8970-4E6074CE811D}">
      <dgm:prSet/>
      <dgm:spPr/>
      <dgm:t>
        <a:bodyPr/>
        <a:lstStyle/>
        <a:p>
          <a:endParaRPr lang="en-US"/>
        </a:p>
      </dgm:t>
    </dgm:pt>
    <dgm:pt modelId="{03F4E37B-341B-4FC8-8ACB-9D737E22893E}">
      <dgm:prSet custT="1"/>
      <dgm:spPr/>
      <dgm:t>
        <a:bodyPr/>
        <a:lstStyle/>
        <a:p>
          <a:r>
            <a:rPr lang="en-GB" sz="1500" b="1" dirty="0" err="1"/>
            <a:t>Raznolike</a:t>
          </a:r>
          <a:r>
            <a:rPr lang="en-GB" sz="1500" b="1" dirty="0"/>
            <a:t> </a:t>
          </a:r>
          <a:r>
            <a:rPr lang="en-GB" sz="1500" b="1" dirty="0" err="1"/>
            <a:t>vrste</a:t>
          </a:r>
          <a:r>
            <a:rPr lang="en-GB" sz="1500" b="1" dirty="0"/>
            <a:t> </a:t>
          </a:r>
          <a:r>
            <a:rPr lang="en-GB" sz="1500" b="1" dirty="0" err="1"/>
            <a:t>bakterijskih</a:t>
          </a:r>
          <a:r>
            <a:rPr lang="en-GB" sz="1500" b="1" dirty="0"/>
            <a:t> </a:t>
          </a:r>
          <a:r>
            <a:rPr lang="en-GB" sz="1500" b="1" dirty="0" err="1"/>
            <a:t>sojeva</a:t>
          </a:r>
          <a:r>
            <a:rPr lang="en-GB" sz="1500" dirty="0"/>
            <a:t>: </a:t>
          </a:r>
          <a:r>
            <a:rPr lang="en-GB" sz="1500" dirty="0" err="1"/>
            <a:t>Kvalitetan</a:t>
          </a:r>
          <a:r>
            <a:rPr lang="en-GB" sz="1500" dirty="0"/>
            <a:t> </a:t>
          </a:r>
          <a:r>
            <a:rPr lang="en-GB" sz="1500" dirty="0" err="1"/>
            <a:t>probiotik</a:t>
          </a:r>
          <a:r>
            <a:rPr lang="en-GB" sz="1500" dirty="0"/>
            <a:t> </a:t>
          </a:r>
          <a:r>
            <a:rPr lang="en-GB" sz="1500" dirty="0" err="1"/>
            <a:t>trebao</a:t>
          </a:r>
          <a:r>
            <a:rPr lang="en-GB" sz="1500" dirty="0"/>
            <a:t> bi </a:t>
          </a:r>
          <a:r>
            <a:rPr lang="en-GB" sz="1500" dirty="0" err="1"/>
            <a:t>sadržavati</a:t>
          </a:r>
          <a:r>
            <a:rPr lang="en-GB" sz="1500" dirty="0"/>
            <a:t> </a:t>
          </a:r>
          <a:r>
            <a:rPr lang="en-GB" sz="1500" dirty="0" err="1"/>
            <a:t>različite</a:t>
          </a:r>
          <a:r>
            <a:rPr lang="en-GB" sz="1500" dirty="0"/>
            <a:t> </a:t>
          </a:r>
          <a:r>
            <a:rPr lang="en-GB" sz="1500" dirty="0" err="1"/>
            <a:t>sojeve</a:t>
          </a:r>
          <a:r>
            <a:rPr lang="en-GB" sz="1500" dirty="0"/>
            <a:t> </a:t>
          </a:r>
          <a:r>
            <a:rPr lang="en-GB" sz="1500" dirty="0" err="1"/>
            <a:t>bakterija</a:t>
          </a:r>
          <a:r>
            <a:rPr lang="en-GB" sz="1500" dirty="0"/>
            <a:t>, </a:t>
          </a:r>
          <a:r>
            <a:rPr lang="en-GB" sz="1500" dirty="0" err="1"/>
            <a:t>jer</a:t>
          </a:r>
          <a:r>
            <a:rPr lang="en-GB" sz="1500" dirty="0"/>
            <a:t> </a:t>
          </a:r>
          <a:r>
            <a:rPr lang="en-GB" sz="1500" dirty="0" err="1"/>
            <a:t>različiti</a:t>
          </a:r>
          <a:r>
            <a:rPr lang="en-GB" sz="1500" dirty="0"/>
            <a:t> </a:t>
          </a:r>
          <a:r>
            <a:rPr lang="en-GB" sz="1500" dirty="0" err="1"/>
            <a:t>sojevi</a:t>
          </a:r>
          <a:r>
            <a:rPr lang="en-GB" sz="1500" dirty="0"/>
            <a:t> </a:t>
          </a:r>
          <a:r>
            <a:rPr lang="en-GB" sz="1500" dirty="0" err="1"/>
            <a:t>pružaju</a:t>
          </a:r>
          <a:r>
            <a:rPr lang="en-GB" sz="1500" dirty="0"/>
            <a:t> </a:t>
          </a:r>
          <a:r>
            <a:rPr lang="en-GB" sz="1500" dirty="0" err="1"/>
            <a:t>različite</a:t>
          </a:r>
          <a:r>
            <a:rPr lang="en-GB" sz="1500" dirty="0"/>
            <a:t> </a:t>
          </a:r>
          <a:r>
            <a:rPr lang="en-GB" sz="1500" dirty="0" err="1"/>
            <a:t>zdravstvene</a:t>
          </a:r>
          <a:r>
            <a:rPr lang="en-GB" sz="1500" dirty="0"/>
            <a:t> </a:t>
          </a:r>
          <a:r>
            <a:rPr lang="en-GB" sz="1500" dirty="0" err="1"/>
            <a:t>koristi</a:t>
          </a:r>
          <a:r>
            <a:rPr lang="en-GB" sz="1500" dirty="0"/>
            <a:t>. </a:t>
          </a:r>
          <a:r>
            <a:rPr lang="en-GB" sz="1500" dirty="0" err="1"/>
            <a:t>Najčešće</a:t>
          </a:r>
          <a:r>
            <a:rPr lang="en-GB" sz="1500" dirty="0"/>
            <a:t> </a:t>
          </a:r>
          <a:r>
            <a:rPr lang="en-GB" sz="1500" dirty="0" err="1"/>
            <a:t>korišteni</a:t>
          </a:r>
          <a:r>
            <a:rPr lang="en-GB" sz="1500" dirty="0"/>
            <a:t> </a:t>
          </a:r>
          <a:r>
            <a:rPr lang="en-GB" sz="1500" dirty="0" err="1"/>
            <a:t>sojevi</a:t>
          </a:r>
          <a:r>
            <a:rPr lang="en-GB" sz="1500" dirty="0"/>
            <a:t> </a:t>
          </a:r>
          <a:r>
            <a:rPr lang="en-GB" sz="1500" i="0" dirty="0" err="1"/>
            <a:t>su</a:t>
          </a:r>
          <a:r>
            <a:rPr lang="en-GB" sz="1500" i="1" dirty="0"/>
            <a:t> Lactobacillus acidophilus, Bifidobacterium lactis, </a:t>
          </a:r>
          <a:r>
            <a:rPr lang="en-GB" sz="1500" i="1" dirty="0" err="1"/>
            <a:t>i</a:t>
          </a:r>
          <a:r>
            <a:rPr lang="en-GB" sz="1500" i="1" dirty="0"/>
            <a:t> Saccharomyces </a:t>
          </a:r>
          <a:r>
            <a:rPr lang="en-GB" sz="1500" i="1" dirty="0" err="1"/>
            <a:t>boulardii</a:t>
          </a:r>
          <a:r>
            <a:rPr lang="en-GB" sz="1500" i="1" dirty="0"/>
            <a:t>.</a:t>
          </a:r>
          <a:endParaRPr lang="en-US" sz="1500" i="1" dirty="0"/>
        </a:p>
      </dgm:t>
    </dgm:pt>
    <dgm:pt modelId="{FA8A3507-A5F8-4C6A-AE40-C14ED79ED9FB}" type="parTrans" cxnId="{18EB3F43-4B3B-4DAF-BD4C-D7A4CB6A5E7F}">
      <dgm:prSet/>
      <dgm:spPr/>
      <dgm:t>
        <a:bodyPr/>
        <a:lstStyle/>
        <a:p>
          <a:endParaRPr lang="en-US"/>
        </a:p>
      </dgm:t>
    </dgm:pt>
    <dgm:pt modelId="{1F022393-E307-4B9B-BF3B-7705E159E8BF}" type="sibTrans" cxnId="{18EB3F43-4B3B-4DAF-BD4C-D7A4CB6A5E7F}">
      <dgm:prSet/>
      <dgm:spPr/>
      <dgm:t>
        <a:bodyPr/>
        <a:lstStyle/>
        <a:p>
          <a:endParaRPr lang="en-US"/>
        </a:p>
      </dgm:t>
    </dgm:pt>
    <dgm:pt modelId="{E43DF1EE-9FD9-4C02-A690-C4E5210A00CC}">
      <dgm:prSet custT="1"/>
      <dgm:spPr/>
      <dgm:t>
        <a:bodyPr/>
        <a:lstStyle/>
        <a:p>
          <a:r>
            <a:rPr lang="en-GB" sz="1500" b="1" dirty="0" err="1"/>
            <a:t>Klinički</a:t>
          </a:r>
          <a:r>
            <a:rPr lang="en-GB" sz="1500" b="1" dirty="0"/>
            <a:t> </a:t>
          </a:r>
          <a:r>
            <a:rPr lang="en-GB" sz="1500" b="1" dirty="0" err="1"/>
            <a:t>dokazana</a:t>
          </a:r>
          <a:r>
            <a:rPr lang="en-GB" sz="1500" b="1" dirty="0"/>
            <a:t> </a:t>
          </a:r>
          <a:r>
            <a:rPr lang="en-GB" sz="1500" b="1" dirty="0" err="1"/>
            <a:t>učinkovitost</a:t>
          </a:r>
          <a:r>
            <a:rPr lang="en-GB" sz="1500" b="1" dirty="0"/>
            <a:t> </a:t>
          </a:r>
          <a:r>
            <a:rPr lang="en-GB" sz="1500" b="1" dirty="0" err="1"/>
            <a:t>određenog</a:t>
          </a:r>
          <a:r>
            <a:rPr lang="en-GB" sz="1500" b="1" dirty="0"/>
            <a:t> soja</a:t>
          </a:r>
          <a:r>
            <a:rPr lang="en-GB" sz="1500" dirty="0"/>
            <a:t>: </a:t>
          </a:r>
          <a:r>
            <a:rPr lang="en-GB" sz="1500" dirty="0" err="1"/>
            <a:t>Preporučljivo</a:t>
          </a:r>
          <a:r>
            <a:rPr lang="en-GB" sz="1500" dirty="0"/>
            <a:t> je </a:t>
          </a:r>
          <a:r>
            <a:rPr lang="en-GB" sz="1500" dirty="0" err="1"/>
            <a:t>odabrati</a:t>
          </a:r>
          <a:r>
            <a:rPr lang="en-GB" sz="1500" dirty="0"/>
            <a:t> </a:t>
          </a:r>
          <a:r>
            <a:rPr lang="en-GB" sz="1500" dirty="0" err="1"/>
            <a:t>probiotik</a:t>
          </a:r>
          <a:r>
            <a:rPr lang="en-GB" sz="1500" dirty="0"/>
            <a:t> </a:t>
          </a:r>
          <a:r>
            <a:rPr lang="en-GB" sz="1500" dirty="0" err="1"/>
            <a:t>čija</a:t>
          </a:r>
          <a:r>
            <a:rPr lang="en-GB" sz="1500" dirty="0"/>
            <a:t> je </a:t>
          </a:r>
          <a:r>
            <a:rPr lang="en-GB" sz="1500" dirty="0" err="1"/>
            <a:t>učinkovitost</a:t>
          </a:r>
          <a:r>
            <a:rPr lang="en-GB" sz="1500" dirty="0"/>
            <a:t> </a:t>
          </a:r>
          <a:r>
            <a:rPr lang="en-GB" sz="1500" dirty="0" err="1"/>
            <a:t>potvrđena</a:t>
          </a:r>
          <a:r>
            <a:rPr lang="en-GB" sz="1500" dirty="0"/>
            <a:t> </a:t>
          </a:r>
          <a:r>
            <a:rPr lang="en-GB" sz="1500" dirty="0" err="1"/>
            <a:t>kliničkim</a:t>
          </a:r>
          <a:r>
            <a:rPr lang="en-GB" sz="1500" dirty="0"/>
            <a:t> </a:t>
          </a:r>
          <a:r>
            <a:rPr lang="en-GB" sz="1500" dirty="0" err="1"/>
            <a:t>istraživanjima</a:t>
          </a:r>
          <a:r>
            <a:rPr lang="en-GB" sz="1500" dirty="0"/>
            <a:t>. To </a:t>
          </a:r>
          <a:r>
            <a:rPr lang="en-GB" sz="1500" dirty="0" err="1"/>
            <a:t>uključuje</a:t>
          </a:r>
          <a:r>
            <a:rPr lang="en-GB" sz="1500" dirty="0"/>
            <a:t> </a:t>
          </a:r>
          <a:r>
            <a:rPr lang="en-GB" sz="1500" dirty="0" err="1"/>
            <a:t>dokaze</a:t>
          </a:r>
          <a:r>
            <a:rPr lang="en-GB" sz="1500" dirty="0"/>
            <a:t> o </a:t>
          </a:r>
          <a:r>
            <a:rPr lang="en-GB" sz="1500" dirty="0" err="1"/>
            <a:t>učinkovitosti</a:t>
          </a:r>
          <a:r>
            <a:rPr lang="en-GB" sz="1500" dirty="0"/>
            <a:t> u </a:t>
          </a:r>
          <a:r>
            <a:rPr lang="en-GB" sz="1500" dirty="0" err="1"/>
            <a:t>specifičnim</a:t>
          </a:r>
          <a:r>
            <a:rPr lang="en-GB" sz="1500" dirty="0"/>
            <a:t> </a:t>
          </a:r>
          <a:r>
            <a:rPr lang="en-GB" sz="1500" dirty="0" err="1"/>
            <a:t>zdravstvenim</a:t>
          </a:r>
          <a:r>
            <a:rPr lang="en-GB" sz="1500" dirty="0"/>
            <a:t> </a:t>
          </a:r>
          <a:r>
            <a:rPr lang="en-GB" sz="1500" dirty="0" err="1"/>
            <a:t>stanjima</a:t>
          </a:r>
          <a:r>
            <a:rPr lang="en-GB" sz="1500" dirty="0"/>
            <a:t>, </a:t>
          </a:r>
          <a:r>
            <a:rPr lang="en-GB" sz="1500" dirty="0" err="1"/>
            <a:t>poput</a:t>
          </a:r>
          <a:r>
            <a:rPr lang="en-GB" sz="1500" dirty="0"/>
            <a:t> </a:t>
          </a:r>
          <a:r>
            <a:rPr lang="en-GB" sz="1500" dirty="0" err="1"/>
            <a:t>proljeva</a:t>
          </a:r>
          <a:r>
            <a:rPr lang="en-GB" sz="1500" dirty="0"/>
            <a:t> </a:t>
          </a:r>
          <a:r>
            <a:rPr lang="en-GB" sz="1500" dirty="0" err="1"/>
            <a:t>izazvanog</a:t>
          </a:r>
          <a:r>
            <a:rPr lang="en-GB" sz="1500" dirty="0"/>
            <a:t> </a:t>
          </a:r>
          <a:r>
            <a:rPr lang="en-GB" sz="1500" dirty="0" err="1"/>
            <a:t>antibioticima</a:t>
          </a:r>
          <a:r>
            <a:rPr lang="en-GB" sz="1500" dirty="0"/>
            <a:t> </a:t>
          </a:r>
          <a:r>
            <a:rPr lang="en-GB" sz="1500" dirty="0" err="1"/>
            <a:t>ili</a:t>
          </a:r>
          <a:r>
            <a:rPr lang="en-GB" sz="1500" dirty="0"/>
            <a:t> </a:t>
          </a:r>
          <a:r>
            <a:rPr lang="en-GB" sz="1500" dirty="0" err="1"/>
            <a:t>sindroma</a:t>
          </a:r>
          <a:r>
            <a:rPr lang="en-GB" sz="1500" dirty="0"/>
            <a:t> </a:t>
          </a:r>
          <a:r>
            <a:rPr lang="en-GB" sz="1500" dirty="0" err="1"/>
            <a:t>iritabilnog</a:t>
          </a:r>
          <a:r>
            <a:rPr lang="en-GB" sz="1500" dirty="0"/>
            <a:t> </a:t>
          </a:r>
          <a:r>
            <a:rPr lang="en-GB" sz="1500" dirty="0" err="1"/>
            <a:t>crijeva</a:t>
          </a:r>
          <a:r>
            <a:rPr lang="en-GB" sz="1500" dirty="0"/>
            <a:t> (IBS).</a:t>
          </a:r>
          <a:endParaRPr lang="en-US" sz="1500" dirty="0"/>
        </a:p>
      </dgm:t>
    </dgm:pt>
    <dgm:pt modelId="{A8E184B3-E4A6-456B-97E1-0D3C17BAB112}" type="parTrans" cxnId="{E4DB8741-3025-418B-BD14-79BB811DFFB5}">
      <dgm:prSet/>
      <dgm:spPr/>
      <dgm:t>
        <a:bodyPr/>
        <a:lstStyle/>
        <a:p>
          <a:endParaRPr lang="en-US"/>
        </a:p>
      </dgm:t>
    </dgm:pt>
    <dgm:pt modelId="{76E890E0-FDA6-4B6D-BBDC-5D9126CEFA75}" type="sibTrans" cxnId="{E4DB8741-3025-418B-BD14-79BB811DFFB5}">
      <dgm:prSet/>
      <dgm:spPr/>
      <dgm:t>
        <a:bodyPr/>
        <a:lstStyle/>
        <a:p>
          <a:endParaRPr lang="en-US"/>
        </a:p>
      </dgm:t>
    </dgm:pt>
    <dgm:pt modelId="{4A933023-E5B1-4FFC-B61B-229EB5DF65E9}">
      <dgm:prSet custT="1"/>
      <dgm:spPr/>
      <dgm:t>
        <a:bodyPr/>
        <a:lstStyle/>
        <a:p>
          <a:r>
            <a:rPr lang="en-GB" sz="1500" b="1" dirty="0" err="1"/>
            <a:t>Oblik</a:t>
          </a:r>
          <a:r>
            <a:rPr lang="en-GB" sz="1500" b="1" dirty="0"/>
            <a:t> </a:t>
          </a:r>
          <a:r>
            <a:rPr lang="en-GB" sz="1500" b="1" dirty="0" err="1"/>
            <a:t>i</a:t>
          </a:r>
          <a:r>
            <a:rPr lang="en-GB" sz="1500" b="1" dirty="0"/>
            <a:t> </a:t>
          </a:r>
          <a:r>
            <a:rPr lang="en-GB" sz="1500" b="1" dirty="0" err="1"/>
            <a:t>stabilnost</a:t>
          </a:r>
          <a:r>
            <a:rPr lang="en-GB" sz="1500" b="1" dirty="0"/>
            <a:t> </a:t>
          </a:r>
          <a:r>
            <a:rPr lang="en-GB" sz="1500" b="1" dirty="0" err="1"/>
            <a:t>proizvoda</a:t>
          </a:r>
          <a:r>
            <a:rPr lang="en-GB" sz="1500" b="1" dirty="0"/>
            <a:t> (</a:t>
          </a:r>
          <a:r>
            <a:rPr lang="en-GB" sz="1500" b="1" dirty="0" err="1"/>
            <a:t>otpornost</a:t>
          </a:r>
          <a:r>
            <a:rPr lang="en-GB" sz="1500" b="1" dirty="0"/>
            <a:t> </a:t>
          </a:r>
          <a:r>
            <a:rPr lang="en-GB" sz="1500" b="1" dirty="0" err="1"/>
            <a:t>na</a:t>
          </a:r>
          <a:r>
            <a:rPr lang="en-GB" sz="1500" b="1" dirty="0"/>
            <a:t> </a:t>
          </a:r>
          <a:r>
            <a:rPr lang="en-GB" sz="1500" b="1" dirty="0" err="1"/>
            <a:t>želučanu</a:t>
          </a:r>
          <a:r>
            <a:rPr lang="en-GB" sz="1500" b="1" dirty="0"/>
            <a:t> </a:t>
          </a:r>
          <a:r>
            <a:rPr lang="en-GB" sz="1500" b="1" dirty="0" err="1"/>
            <a:t>kiselinu</a:t>
          </a:r>
          <a:r>
            <a:rPr lang="en-GB" sz="1500" b="1" dirty="0"/>
            <a:t>)</a:t>
          </a:r>
          <a:r>
            <a:rPr lang="en-GB" sz="1500" dirty="0"/>
            <a:t>: </a:t>
          </a:r>
          <a:r>
            <a:rPr lang="en-GB" sz="1500" dirty="0" err="1"/>
            <a:t>Probiotik</a:t>
          </a:r>
          <a:r>
            <a:rPr lang="en-GB" sz="1500" dirty="0"/>
            <a:t> </a:t>
          </a:r>
          <a:r>
            <a:rPr lang="en-GB" sz="1500" dirty="0" err="1"/>
            <a:t>treba</a:t>
          </a:r>
          <a:r>
            <a:rPr lang="en-GB" sz="1500" dirty="0"/>
            <a:t> </a:t>
          </a:r>
          <a:r>
            <a:rPr lang="en-GB" sz="1500" dirty="0" err="1"/>
            <a:t>biti</a:t>
          </a:r>
          <a:r>
            <a:rPr lang="en-GB" sz="1500" dirty="0"/>
            <a:t> </a:t>
          </a:r>
          <a:r>
            <a:rPr lang="en-GB" sz="1500" dirty="0" err="1"/>
            <a:t>formuliran</a:t>
          </a:r>
          <a:r>
            <a:rPr lang="en-GB" sz="1500" dirty="0"/>
            <a:t> </a:t>
          </a:r>
          <a:r>
            <a:rPr lang="en-GB" sz="1500" dirty="0" err="1"/>
            <a:t>tako</a:t>
          </a:r>
          <a:r>
            <a:rPr lang="en-GB" sz="1500" dirty="0"/>
            <a:t> da </a:t>
          </a:r>
          <a:r>
            <a:rPr lang="en-GB" sz="1500" dirty="0" err="1"/>
            <a:t>preživi</a:t>
          </a:r>
          <a:r>
            <a:rPr lang="en-GB" sz="1500" dirty="0"/>
            <a:t> </a:t>
          </a:r>
          <a:r>
            <a:rPr lang="en-GB" sz="1500" dirty="0" err="1"/>
            <a:t>prolazak</a:t>
          </a:r>
          <a:r>
            <a:rPr lang="en-GB" sz="1500" dirty="0"/>
            <a:t> </a:t>
          </a:r>
          <a:r>
            <a:rPr lang="en-GB" sz="1500" dirty="0" err="1"/>
            <a:t>kroz</a:t>
          </a:r>
          <a:r>
            <a:rPr lang="en-GB" sz="1500" dirty="0"/>
            <a:t> </a:t>
          </a:r>
          <a:r>
            <a:rPr lang="en-GB" sz="1500" dirty="0" err="1"/>
            <a:t>želučanu</a:t>
          </a:r>
          <a:r>
            <a:rPr lang="en-GB" sz="1500" dirty="0"/>
            <a:t> </a:t>
          </a:r>
          <a:r>
            <a:rPr lang="en-GB" sz="1500" dirty="0" err="1"/>
            <a:t>kiselinu</a:t>
          </a:r>
          <a:r>
            <a:rPr lang="en-GB" sz="1500" dirty="0"/>
            <a:t> </a:t>
          </a:r>
          <a:r>
            <a:rPr lang="en-GB" sz="1500" dirty="0" err="1"/>
            <a:t>i</a:t>
          </a:r>
          <a:r>
            <a:rPr lang="en-GB" sz="1500" dirty="0"/>
            <a:t> </a:t>
          </a:r>
          <a:r>
            <a:rPr lang="en-GB" sz="1500" dirty="0" err="1"/>
            <a:t>dospije</a:t>
          </a:r>
          <a:r>
            <a:rPr lang="en-GB" sz="1500" dirty="0"/>
            <a:t> u </a:t>
          </a:r>
          <a:r>
            <a:rPr lang="en-GB" sz="1500" dirty="0" err="1"/>
            <a:t>crijeva</a:t>
          </a:r>
          <a:r>
            <a:rPr lang="en-GB" sz="1500" dirty="0"/>
            <a:t> </a:t>
          </a:r>
          <a:r>
            <a:rPr lang="en-GB" sz="1500" dirty="0" err="1"/>
            <a:t>gdje</a:t>
          </a:r>
          <a:r>
            <a:rPr lang="en-GB" sz="1500" dirty="0"/>
            <a:t> </a:t>
          </a:r>
          <a:r>
            <a:rPr lang="en-GB" sz="1500" dirty="0" err="1"/>
            <a:t>može</a:t>
          </a:r>
          <a:r>
            <a:rPr lang="en-GB" sz="1500" dirty="0"/>
            <a:t> </a:t>
          </a:r>
          <a:r>
            <a:rPr lang="en-GB" sz="1500" dirty="0" err="1"/>
            <a:t>imati</a:t>
          </a:r>
          <a:r>
            <a:rPr lang="en-GB" sz="1500" dirty="0"/>
            <a:t> </a:t>
          </a:r>
          <a:r>
            <a:rPr lang="en-GB" sz="1500" dirty="0" err="1"/>
            <a:t>učinak</a:t>
          </a:r>
          <a:r>
            <a:rPr lang="en-GB" sz="1500" dirty="0"/>
            <a:t>. </a:t>
          </a:r>
          <a:endParaRPr lang="en-US" sz="1500" dirty="0"/>
        </a:p>
      </dgm:t>
    </dgm:pt>
    <dgm:pt modelId="{2731B633-5991-4EB9-ACB6-52D593316110}" type="parTrans" cxnId="{84C29959-54CD-444C-8FE1-0F6752FA06EB}">
      <dgm:prSet/>
      <dgm:spPr/>
      <dgm:t>
        <a:bodyPr/>
        <a:lstStyle/>
        <a:p>
          <a:endParaRPr lang="en-US"/>
        </a:p>
      </dgm:t>
    </dgm:pt>
    <dgm:pt modelId="{4EBB20B6-A25A-449A-9CA4-A9FE1D8C6970}" type="sibTrans" cxnId="{84C29959-54CD-444C-8FE1-0F6752FA06EB}">
      <dgm:prSet/>
      <dgm:spPr/>
      <dgm:t>
        <a:bodyPr/>
        <a:lstStyle/>
        <a:p>
          <a:endParaRPr lang="en-US"/>
        </a:p>
      </dgm:t>
    </dgm:pt>
    <dgm:pt modelId="{49643E74-DFBB-4F4E-A6DF-5FDA2BDF726D}" type="pres">
      <dgm:prSet presAssocID="{466031D8-FA6C-4D65-87A2-F396EF6AFC5F}" presName="outerComposite" presStyleCnt="0">
        <dgm:presLayoutVars>
          <dgm:chMax val="5"/>
          <dgm:dir/>
          <dgm:resizeHandles val="exact"/>
        </dgm:presLayoutVars>
      </dgm:prSet>
      <dgm:spPr/>
    </dgm:pt>
    <dgm:pt modelId="{E00ABA47-E919-4947-A5E7-E5D89A0B91CF}" type="pres">
      <dgm:prSet presAssocID="{466031D8-FA6C-4D65-87A2-F396EF6AFC5F}" presName="dummyMaxCanvas" presStyleCnt="0">
        <dgm:presLayoutVars/>
      </dgm:prSet>
      <dgm:spPr/>
    </dgm:pt>
    <dgm:pt modelId="{F49ACF64-B1B0-449C-9E3A-FFBF644E0FBB}" type="pres">
      <dgm:prSet presAssocID="{466031D8-FA6C-4D65-87A2-F396EF6AFC5F}" presName="FourNodes_1" presStyleLbl="node1" presStyleIdx="0" presStyleCnt="4">
        <dgm:presLayoutVars>
          <dgm:bulletEnabled val="1"/>
        </dgm:presLayoutVars>
      </dgm:prSet>
      <dgm:spPr/>
    </dgm:pt>
    <dgm:pt modelId="{1FA2E212-BE7E-41D6-882D-43D57728E951}" type="pres">
      <dgm:prSet presAssocID="{466031D8-FA6C-4D65-87A2-F396EF6AFC5F}" presName="FourNodes_2" presStyleLbl="node1" presStyleIdx="1" presStyleCnt="4">
        <dgm:presLayoutVars>
          <dgm:bulletEnabled val="1"/>
        </dgm:presLayoutVars>
      </dgm:prSet>
      <dgm:spPr/>
    </dgm:pt>
    <dgm:pt modelId="{D05870BF-AFEE-4524-9F62-3C5EA3E63638}" type="pres">
      <dgm:prSet presAssocID="{466031D8-FA6C-4D65-87A2-F396EF6AFC5F}" presName="FourNodes_3" presStyleLbl="node1" presStyleIdx="2" presStyleCnt="4">
        <dgm:presLayoutVars>
          <dgm:bulletEnabled val="1"/>
        </dgm:presLayoutVars>
      </dgm:prSet>
      <dgm:spPr/>
    </dgm:pt>
    <dgm:pt modelId="{3DFFCE68-911E-48F4-9917-6DD8997093EA}" type="pres">
      <dgm:prSet presAssocID="{466031D8-FA6C-4D65-87A2-F396EF6AFC5F}" presName="FourNodes_4" presStyleLbl="node1" presStyleIdx="3" presStyleCnt="4">
        <dgm:presLayoutVars>
          <dgm:bulletEnabled val="1"/>
        </dgm:presLayoutVars>
      </dgm:prSet>
      <dgm:spPr/>
    </dgm:pt>
    <dgm:pt modelId="{B5DB14C0-3FBC-4157-9715-DF175D458356}" type="pres">
      <dgm:prSet presAssocID="{466031D8-FA6C-4D65-87A2-F396EF6AFC5F}" presName="FourConn_1-2" presStyleLbl="fgAccFollowNode1" presStyleIdx="0" presStyleCnt="3">
        <dgm:presLayoutVars>
          <dgm:bulletEnabled val="1"/>
        </dgm:presLayoutVars>
      </dgm:prSet>
      <dgm:spPr/>
    </dgm:pt>
    <dgm:pt modelId="{AD27A93A-6372-4387-ADEE-99F0782A30D7}" type="pres">
      <dgm:prSet presAssocID="{466031D8-FA6C-4D65-87A2-F396EF6AFC5F}" presName="FourConn_2-3" presStyleLbl="fgAccFollowNode1" presStyleIdx="1" presStyleCnt="3">
        <dgm:presLayoutVars>
          <dgm:bulletEnabled val="1"/>
        </dgm:presLayoutVars>
      </dgm:prSet>
      <dgm:spPr/>
    </dgm:pt>
    <dgm:pt modelId="{20C2163D-3902-43BF-A9EE-D0E5CB5C9BE9}" type="pres">
      <dgm:prSet presAssocID="{466031D8-FA6C-4D65-87A2-F396EF6AFC5F}" presName="FourConn_3-4" presStyleLbl="fgAccFollowNode1" presStyleIdx="2" presStyleCnt="3">
        <dgm:presLayoutVars>
          <dgm:bulletEnabled val="1"/>
        </dgm:presLayoutVars>
      </dgm:prSet>
      <dgm:spPr/>
    </dgm:pt>
    <dgm:pt modelId="{E29377DB-4545-4310-AE59-D6D51ABA0E61}" type="pres">
      <dgm:prSet presAssocID="{466031D8-FA6C-4D65-87A2-F396EF6AFC5F}" presName="FourNodes_1_text" presStyleLbl="node1" presStyleIdx="3" presStyleCnt="4">
        <dgm:presLayoutVars>
          <dgm:bulletEnabled val="1"/>
        </dgm:presLayoutVars>
      </dgm:prSet>
      <dgm:spPr/>
    </dgm:pt>
    <dgm:pt modelId="{DFD2FB1C-3A25-408A-9F5A-405500473215}" type="pres">
      <dgm:prSet presAssocID="{466031D8-FA6C-4D65-87A2-F396EF6AFC5F}" presName="FourNodes_2_text" presStyleLbl="node1" presStyleIdx="3" presStyleCnt="4">
        <dgm:presLayoutVars>
          <dgm:bulletEnabled val="1"/>
        </dgm:presLayoutVars>
      </dgm:prSet>
      <dgm:spPr/>
    </dgm:pt>
    <dgm:pt modelId="{7E5BF16F-7D95-456D-BF7F-4A6FCBB16B6F}" type="pres">
      <dgm:prSet presAssocID="{466031D8-FA6C-4D65-87A2-F396EF6AFC5F}" presName="FourNodes_3_text" presStyleLbl="node1" presStyleIdx="3" presStyleCnt="4">
        <dgm:presLayoutVars>
          <dgm:bulletEnabled val="1"/>
        </dgm:presLayoutVars>
      </dgm:prSet>
      <dgm:spPr/>
    </dgm:pt>
    <dgm:pt modelId="{FF6444BB-386A-4549-B634-B1155A4F31FA}" type="pres">
      <dgm:prSet presAssocID="{466031D8-FA6C-4D65-87A2-F396EF6AFC5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CB47F07-EEA7-4139-B540-3B667FAB42B3}" type="presOf" srcId="{C3B40F96-63F4-420D-825F-CC96F24B4C39}" destId="{E29377DB-4545-4310-AE59-D6D51ABA0E61}" srcOrd="1" destOrd="0" presId="urn:microsoft.com/office/officeart/2005/8/layout/vProcess5"/>
    <dgm:cxn modelId="{E4DB8741-3025-418B-BD14-79BB811DFFB5}" srcId="{466031D8-FA6C-4D65-87A2-F396EF6AFC5F}" destId="{E43DF1EE-9FD9-4C02-A690-C4E5210A00CC}" srcOrd="2" destOrd="0" parTransId="{A8E184B3-E4A6-456B-97E1-0D3C17BAB112}" sibTransId="{76E890E0-FDA6-4B6D-BBDC-5D9126CEFA75}"/>
    <dgm:cxn modelId="{B13F8742-9BA8-41F6-A140-66E993F5E34D}" type="presOf" srcId="{4A933023-E5B1-4FFC-B61B-229EB5DF65E9}" destId="{3DFFCE68-911E-48F4-9917-6DD8997093EA}" srcOrd="0" destOrd="0" presId="urn:microsoft.com/office/officeart/2005/8/layout/vProcess5"/>
    <dgm:cxn modelId="{18EB3F43-4B3B-4DAF-BD4C-D7A4CB6A5E7F}" srcId="{466031D8-FA6C-4D65-87A2-F396EF6AFC5F}" destId="{03F4E37B-341B-4FC8-8ACB-9D737E22893E}" srcOrd="1" destOrd="0" parTransId="{FA8A3507-A5F8-4C6A-AE40-C14ED79ED9FB}" sibTransId="{1F022393-E307-4B9B-BF3B-7705E159E8BF}"/>
    <dgm:cxn modelId="{665F7D58-47AD-482A-8970-4E6074CE811D}" srcId="{466031D8-FA6C-4D65-87A2-F396EF6AFC5F}" destId="{C3B40F96-63F4-420D-825F-CC96F24B4C39}" srcOrd="0" destOrd="0" parTransId="{7ABE96C6-03C2-4D2F-B719-40C8FB76065E}" sibTransId="{0EA65A97-9F41-401E-A58A-691E827C673C}"/>
    <dgm:cxn modelId="{84C29959-54CD-444C-8FE1-0F6752FA06EB}" srcId="{466031D8-FA6C-4D65-87A2-F396EF6AFC5F}" destId="{4A933023-E5B1-4FFC-B61B-229EB5DF65E9}" srcOrd="3" destOrd="0" parTransId="{2731B633-5991-4EB9-ACB6-52D593316110}" sibTransId="{4EBB20B6-A25A-449A-9CA4-A9FE1D8C6970}"/>
    <dgm:cxn modelId="{3BAAB959-7D1E-4EA1-AE61-1E3049F8AAE4}" type="presOf" srcId="{1F022393-E307-4B9B-BF3B-7705E159E8BF}" destId="{AD27A93A-6372-4387-ADEE-99F0782A30D7}" srcOrd="0" destOrd="0" presId="urn:microsoft.com/office/officeart/2005/8/layout/vProcess5"/>
    <dgm:cxn modelId="{059C435D-19B4-415A-B4BB-8C60AF4DD163}" type="presOf" srcId="{0EA65A97-9F41-401E-A58A-691E827C673C}" destId="{B5DB14C0-3FBC-4157-9715-DF175D458356}" srcOrd="0" destOrd="0" presId="urn:microsoft.com/office/officeart/2005/8/layout/vProcess5"/>
    <dgm:cxn modelId="{5A454286-8354-4262-81F8-068B7D6493A6}" type="presOf" srcId="{E43DF1EE-9FD9-4C02-A690-C4E5210A00CC}" destId="{7E5BF16F-7D95-456D-BF7F-4A6FCBB16B6F}" srcOrd="1" destOrd="0" presId="urn:microsoft.com/office/officeart/2005/8/layout/vProcess5"/>
    <dgm:cxn modelId="{02ABC28F-BCBC-4B69-8077-7D8BB9D170DF}" type="presOf" srcId="{4A933023-E5B1-4FFC-B61B-229EB5DF65E9}" destId="{FF6444BB-386A-4549-B634-B1155A4F31FA}" srcOrd="1" destOrd="0" presId="urn:microsoft.com/office/officeart/2005/8/layout/vProcess5"/>
    <dgm:cxn modelId="{A77B0B96-D610-48B5-BD41-BDBD30342BF5}" type="presOf" srcId="{03F4E37B-341B-4FC8-8ACB-9D737E22893E}" destId="{1FA2E212-BE7E-41D6-882D-43D57728E951}" srcOrd="0" destOrd="0" presId="urn:microsoft.com/office/officeart/2005/8/layout/vProcess5"/>
    <dgm:cxn modelId="{DB2DDFAB-EBB7-4AAC-B5D2-F6E3147115CE}" type="presOf" srcId="{E43DF1EE-9FD9-4C02-A690-C4E5210A00CC}" destId="{D05870BF-AFEE-4524-9F62-3C5EA3E63638}" srcOrd="0" destOrd="0" presId="urn:microsoft.com/office/officeart/2005/8/layout/vProcess5"/>
    <dgm:cxn modelId="{E78A90C4-37D1-46EA-BB8F-5C9CC9A82537}" type="presOf" srcId="{03F4E37B-341B-4FC8-8ACB-9D737E22893E}" destId="{DFD2FB1C-3A25-408A-9F5A-405500473215}" srcOrd="1" destOrd="0" presId="urn:microsoft.com/office/officeart/2005/8/layout/vProcess5"/>
    <dgm:cxn modelId="{7A4DA1DB-070E-44F4-9BF2-C217BF17B25D}" type="presOf" srcId="{76E890E0-FDA6-4B6D-BBDC-5D9126CEFA75}" destId="{20C2163D-3902-43BF-A9EE-D0E5CB5C9BE9}" srcOrd="0" destOrd="0" presId="urn:microsoft.com/office/officeart/2005/8/layout/vProcess5"/>
    <dgm:cxn modelId="{B59B75DC-7E71-4DB1-B89D-4B827E5A1242}" type="presOf" srcId="{466031D8-FA6C-4D65-87A2-F396EF6AFC5F}" destId="{49643E74-DFBB-4F4E-A6DF-5FDA2BDF726D}" srcOrd="0" destOrd="0" presId="urn:microsoft.com/office/officeart/2005/8/layout/vProcess5"/>
    <dgm:cxn modelId="{544C8EE1-32B8-4C39-BDE0-5BDEDF7B0531}" type="presOf" srcId="{C3B40F96-63F4-420D-825F-CC96F24B4C39}" destId="{F49ACF64-B1B0-449C-9E3A-FFBF644E0FBB}" srcOrd="0" destOrd="0" presId="urn:microsoft.com/office/officeart/2005/8/layout/vProcess5"/>
    <dgm:cxn modelId="{3FD43D4D-4761-4638-BF22-9244857CF74C}" type="presParOf" srcId="{49643E74-DFBB-4F4E-A6DF-5FDA2BDF726D}" destId="{E00ABA47-E919-4947-A5E7-E5D89A0B91CF}" srcOrd="0" destOrd="0" presId="urn:microsoft.com/office/officeart/2005/8/layout/vProcess5"/>
    <dgm:cxn modelId="{770C22F3-B2CC-4502-B481-0D107866F680}" type="presParOf" srcId="{49643E74-DFBB-4F4E-A6DF-5FDA2BDF726D}" destId="{F49ACF64-B1B0-449C-9E3A-FFBF644E0FBB}" srcOrd="1" destOrd="0" presId="urn:microsoft.com/office/officeart/2005/8/layout/vProcess5"/>
    <dgm:cxn modelId="{4168C160-B681-4137-9798-924E30C643F1}" type="presParOf" srcId="{49643E74-DFBB-4F4E-A6DF-5FDA2BDF726D}" destId="{1FA2E212-BE7E-41D6-882D-43D57728E951}" srcOrd="2" destOrd="0" presId="urn:microsoft.com/office/officeart/2005/8/layout/vProcess5"/>
    <dgm:cxn modelId="{690CFC12-5F30-46A4-ACB1-76C5E7BF862B}" type="presParOf" srcId="{49643E74-DFBB-4F4E-A6DF-5FDA2BDF726D}" destId="{D05870BF-AFEE-4524-9F62-3C5EA3E63638}" srcOrd="3" destOrd="0" presId="urn:microsoft.com/office/officeart/2005/8/layout/vProcess5"/>
    <dgm:cxn modelId="{FF99A1EE-A9A9-4ADC-8C67-F8CFBB51C800}" type="presParOf" srcId="{49643E74-DFBB-4F4E-A6DF-5FDA2BDF726D}" destId="{3DFFCE68-911E-48F4-9917-6DD8997093EA}" srcOrd="4" destOrd="0" presId="urn:microsoft.com/office/officeart/2005/8/layout/vProcess5"/>
    <dgm:cxn modelId="{196C05FE-443C-430C-8FBE-8ED60749D4DB}" type="presParOf" srcId="{49643E74-DFBB-4F4E-A6DF-5FDA2BDF726D}" destId="{B5DB14C0-3FBC-4157-9715-DF175D458356}" srcOrd="5" destOrd="0" presId="urn:microsoft.com/office/officeart/2005/8/layout/vProcess5"/>
    <dgm:cxn modelId="{ADB79418-4AD5-4B65-B647-348AD179A179}" type="presParOf" srcId="{49643E74-DFBB-4F4E-A6DF-5FDA2BDF726D}" destId="{AD27A93A-6372-4387-ADEE-99F0782A30D7}" srcOrd="6" destOrd="0" presId="urn:microsoft.com/office/officeart/2005/8/layout/vProcess5"/>
    <dgm:cxn modelId="{95334F05-0914-4FAC-A9F0-413FA6E5EECD}" type="presParOf" srcId="{49643E74-DFBB-4F4E-A6DF-5FDA2BDF726D}" destId="{20C2163D-3902-43BF-A9EE-D0E5CB5C9BE9}" srcOrd="7" destOrd="0" presId="urn:microsoft.com/office/officeart/2005/8/layout/vProcess5"/>
    <dgm:cxn modelId="{2494784D-43B2-4ADC-A69C-B6265AC06243}" type="presParOf" srcId="{49643E74-DFBB-4F4E-A6DF-5FDA2BDF726D}" destId="{E29377DB-4545-4310-AE59-D6D51ABA0E61}" srcOrd="8" destOrd="0" presId="urn:microsoft.com/office/officeart/2005/8/layout/vProcess5"/>
    <dgm:cxn modelId="{1E5C2C72-17F6-420F-AC98-C2C3B2483BAF}" type="presParOf" srcId="{49643E74-DFBB-4F4E-A6DF-5FDA2BDF726D}" destId="{DFD2FB1C-3A25-408A-9F5A-405500473215}" srcOrd="9" destOrd="0" presId="urn:microsoft.com/office/officeart/2005/8/layout/vProcess5"/>
    <dgm:cxn modelId="{24D5AFCA-461E-4E7C-B7FA-B144BE05CD1C}" type="presParOf" srcId="{49643E74-DFBB-4F4E-A6DF-5FDA2BDF726D}" destId="{7E5BF16F-7D95-456D-BF7F-4A6FCBB16B6F}" srcOrd="10" destOrd="0" presId="urn:microsoft.com/office/officeart/2005/8/layout/vProcess5"/>
    <dgm:cxn modelId="{E3BF6612-76DD-49BE-B33B-A109891B9A37}" type="presParOf" srcId="{49643E74-DFBB-4F4E-A6DF-5FDA2BDF726D}" destId="{FF6444BB-386A-4549-B634-B1155A4F31F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47B54F9-3335-460D-BC2D-91B8FCB605F7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F2AEDA3-4901-4B0C-BFD9-12EBF0C1961A}">
      <dgm:prSet/>
      <dgm:spPr/>
      <dgm:t>
        <a:bodyPr/>
        <a:lstStyle/>
        <a:p>
          <a:r>
            <a:rPr lang="en-GB"/>
            <a:t>Odabir renomiranih proizvođača s dokazanim iskustvom u proizvodnji probiotika.</a:t>
          </a:r>
          <a:endParaRPr lang="en-US"/>
        </a:p>
      </dgm:t>
    </dgm:pt>
    <dgm:pt modelId="{BC3C1F22-173B-4CD9-86E0-5E44F0258BEA}" type="parTrans" cxnId="{1313C10E-369C-41B1-B93A-C0EC4D780469}">
      <dgm:prSet/>
      <dgm:spPr/>
      <dgm:t>
        <a:bodyPr/>
        <a:lstStyle/>
        <a:p>
          <a:endParaRPr lang="en-US"/>
        </a:p>
      </dgm:t>
    </dgm:pt>
    <dgm:pt modelId="{9D8B7A96-3EE1-4CF7-A634-D0021957AF10}" type="sibTrans" cxnId="{1313C10E-369C-41B1-B93A-C0EC4D780469}">
      <dgm:prSet/>
      <dgm:spPr/>
      <dgm:t>
        <a:bodyPr/>
        <a:lstStyle/>
        <a:p>
          <a:endParaRPr lang="en-US"/>
        </a:p>
      </dgm:t>
    </dgm:pt>
    <dgm:pt modelId="{AC8F689F-39DA-4D7A-A26D-9C9E4A274506}">
      <dgm:prSet/>
      <dgm:spPr/>
      <dgm:t>
        <a:bodyPr/>
        <a:lstStyle/>
        <a:p>
          <a:r>
            <a:rPr lang="en-GB"/>
            <a:t>Proizvodi koji su testirani od strane nezavisnih laboratorija često imaju oznake kvalitete ili certifikate koji potvrđuju učinkovitost.</a:t>
          </a:r>
          <a:endParaRPr lang="en-US"/>
        </a:p>
      </dgm:t>
    </dgm:pt>
    <dgm:pt modelId="{E2975882-D68D-4C10-8F89-11E66B9B07AB}" type="parTrans" cxnId="{D152E835-8605-411D-AA99-0CCFA5479600}">
      <dgm:prSet/>
      <dgm:spPr/>
      <dgm:t>
        <a:bodyPr/>
        <a:lstStyle/>
        <a:p>
          <a:endParaRPr lang="en-US"/>
        </a:p>
      </dgm:t>
    </dgm:pt>
    <dgm:pt modelId="{ABD43A45-A1FA-482E-A20C-11814FC5CA35}" type="sibTrans" cxnId="{D152E835-8605-411D-AA99-0CCFA5479600}">
      <dgm:prSet/>
      <dgm:spPr/>
      <dgm:t>
        <a:bodyPr/>
        <a:lstStyle/>
        <a:p>
          <a:endParaRPr lang="en-US"/>
        </a:p>
      </dgm:t>
    </dgm:pt>
    <dgm:pt modelId="{77DFE821-2E1F-41A2-8FBE-042F53449D91}">
      <dgm:prSet/>
      <dgm:spPr/>
      <dgm:t>
        <a:bodyPr/>
        <a:lstStyle/>
        <a:p>
          <a:r>
            <a:rPr lang="hr-HR"/>
            <a:t>Kliničke studije</a:t>
          </a:r>
          <a:endParaRPr lang="en-US"/>
        </a:p>
      </dgm:t>
    </dgm:pt>
    <dgm:pt modelId="{32067C69-3DBB-43BF-B5AF-680E441D293A}" type="parTrans" cxnId="{46D55FAE-0547-42DC-89F1-FF37C0C83A53}">
      <dgm:prSet/>
      <dgm:spPr/>
      <dgm:t>
        <a:bodyPr/>
        <a:lstStyle/>
        <a:p>
          <a:endParaRPr lang="en-US"/>
        </a:p>
      </dgm:t>
    </dgm:pt>
    <dgm:pt modelId="{F6345F2F-FFA1-4B1E-A253-499AD28F609B}" type="sibTrans" cxnId="{46D55FAE-0547-42DC-89F1-FF37C0C83A53}">
      <dgm:prSet/>
      <dgm:spPr/>
      <dgm:t>
        <a:bodyPr/>
        <a:lstStyle/>
        <a:p>
          <a:endParaRPr lang="en-US"/>
        </a:p>
      </dgm:t>
    </dgm:pt>
    <dgm:pt modelId="{2290DDF3-BEA4-4998-A378-E91949CD55E3}" type="pres">
      <dgm:prSet presAssocID="{847B54F9-3335-460D-BC2D-91B8FCB605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36DAEA6-1C5D-4077-A88B-4DEE33DA4759}" type="pres">
      <dgm:prSet presAssocID="{AF2AEDA3-4901-4B0C-BFD9-12EBF0C1961A}" presName="hierRoot1" presStyleCnt="0"/>
      <dgm:spPr/>
    </dgm:pt>
    <dgm:pt modelId="{ADC73A2C-3EE3-41FB-943F-D1AF7D5F025D}" type="pres">
      <dgm:prSet presAssocID="{AF2AEDA3-4901-4B0C-BFD9-12EBF0C1961A}" presName="composite" presStyleCnt="0"/>
      <dgm:spPr/>
    </dgm:pt>
    <dgm:pt modelId="{ACB117F9-03D2-4A6B-ACFF-8B0E6B46B773}" type="pres">
      <dgm:prSet presAssocID="{AF2AEDA3-4901-4B0C-BFD9-12EBF0C1961A}" presName="background" presStyleLbl="node0" presStyleIdx="0" presStyleCnt="3"/>
      <dgm:spPr/>
    </dgm:pt>
    <dgm:pt modelId="{9C222D4C-7E1B-4019-A93F-710BD9F3822E}" type="pres">
      <dgm:prSet presAssocID="{AF2AEDA3-4901-4B0C-BFD9-12EBF0C1961A}" presName="text" presStyleLbl="fgAcc0" presStyleIdx="0" presStyleCnt="3">
        <dgm:presLayoutVars>
          <dgm:chPref val="3"/>
        </dgm:presLayoutVars>
      </dgm:prSet>
      <dgm:spPr/>
    </dgm:pt>
    <dgm:pt modelId="{3BDDD67C-B662-4723-8F93-78A5A99442CA}" type="pres">
      <dgm:prSet presAssocID="{AF2AEDA3-4901-4B0C-BFD9-12EBF0C1961A}" presName="hierChild2" presStyleCnt="0"/>
      <dgm:spPr/>
    </dgm:pt>
    <dgm:pt modelId="{020007ED-8FB8-4BA3-8882-523B307C30D2}" type="pres">
      <dgm:prSet presAssocID="{AC8F689F-39DA-4D7A-A26D-9C9E4A274506}" presName="hierRoot1" presStyleCnt="0"/>
      <dgm:spPr/>
    </dgm:pt>
    <dgm:pt modelId="{7EFC0D12-1DBF-4496-8033-191C4D605A4D}" type="pres">
      <dgm:prSet presAssocID="{AC8F689F-39DA-4D7A-A26D-9C9E4A274506}" presName="composite" presStyleCnt="0"/>
      <dgm:spPr/>
    </dgm:pt>
    <dgm:pt modelId="{6B3CA31C-A1FA-4A5D-952E-9FBC7BC1C3D5}" type="pres">
      <dgm:prSet presAssocID="{AC8F689F-39DA-4D7A-A26D-9C9E4A274506}" presName="background" presStyleLbl="node0" presStyleIdx="1" presStyleCnt="3"/>
      <dgm:spPr/>
    </dgm:pt>
    <dgm:pt modelId="{91450C55-77F1-4D60-AEF4-C16CBE2D654D}" type="pres">
      <dgm:prSet presAssocID="{AC8F689F-39DA-4D7A-A26D-9C9E4A274506}" presName="text" presStyleLbl="fgAcc0" presStyleIdx="1" presStyleCnt="3">
        <dgm:presLayoutVars>
          <dgm:chPref val="3"/>
        </dgm:presLayoutVars>
      </dgm:prSet>
      <dgm:spPr/>
    </dgm:pt>
    <dgm:pt modelId="{0CE43954-EAAC-4453-B22C-76458317F595}" type="pres">
      <dgm:prSet presAssocID="{AC8F689F-39DA-4D7A-A26D-9C9E4A274506}" presName="hierChild2" presStyleCnt="0"/>
      <dgm:spPr/>
    </dgm:pt>
    <dgm:pt modelId="{EEB8DAE2-0205-4F53-9EE1-56D0D84BBEEF}" type="pres">
      <dgm:prSet presAssocID="{77DFE821-2E1F-41A2-8FBE-042F53449D91}" presName="hierRoot1" presStyleCnt="0"/>
      <dgm:spPr/>
    </dgm:pt>
    <dgm:pt modelId="{2F618930-9029-4A0C-A013-763B79C101DB}" type="pres">
      <dgm:prSet presAssocID="{77DFE821-2E1F-41A2-8FBE-042F53449D91}" presName="composite" presStyleCnt="0"/>
      <dgm:spPr/>
    </dgm:pt>
    <dgm:pt modelId="{8FF309C4-A372-495B-BD0B-0DA9104C9759}" type="pres">
      <dgm:prSet presAssocID="{77DFE821-2E1F-41A2-8FBE-042F53449D91}" presName="background" presStyleLbl="node0" presStyleIdx="2" presStyleCnt="3"/>
      <dgm:spPr/>
    </dgm:pt>
    <dgm:pt modelId="{EE7A9B00-C990-455B-9F28-9291721741F2}" type="pres">
      <dgm:prSet presAssocID="{77DFE821-2E1F-41A2-8FBE-042F53449D91}" presName="text" presStyleLbl="fgAcc0" presStyleIdx="2" presStyleCnt="3">
        <dgm:presLayoutVars>
          <dgm:chPref val="3"/>
        </dgm:presLayoutVars>
      </dgm:prSet>
      <dgm:spPr/>
    </dgm:pt>
    <dgm:pt modelId="{454719F9-41BF-4699-946B-13872999F853}" type="pres">
      <dgm:prSet presAssocID="{77DFE821-2E1F-41A2-8FBE-042F53449D91}" presName="hierChild2" presStyleCnt="0"/>
      <dgm:spPr/>
    </dgm:pt>
  </dgm:ptLst>
  <dgm:cxnLst>
    <dgm:cxn modelId="{1313C10E-369C-41B1-B93A-C0EC4D780469}" srcId="{847B54F9-3335-460D-BC2D-91B8FCB605F7}" destId="{AF2AEDA3-4901-4B0C-BFD9-12EBF0C1961A}" srcOrd="0" destOrd="0" parTransId="{BC3C1F22-173B-4CD9-86E0-5E44F0258BEA}" sibTransId="{9D8B7A96-3EE1-4CF7-A634-D0021957AF10}"/>
    <dgm:cxn modelId="{D152E835-8605-411D-AA99-0CCFA5479600}" srcId="{847B54F9-3335-460D-BC2D-91B8FCB605F7}" destId="{AC8F689F-39DA-4D7A-A26D-9C9E4A274506}" srcOrd="1" destOrd="0" parTransId="{E2975882-D68D-4C10-8F89-11E66B9B07AB}" sibTransId="{ABD43A45-A1FA-482E-A20C-11814FC5CA35}"/>
    <dgm:cxn modelId="{1FC72D3E-2274-4D86-B229-1F83F9F97B2F}" type="presOf" srcId="{77DFE821-2E1F-41A2-8FBE-042F53449D91}" destId="{EE7A9B00-C990-455B-9F28-9291721741F2}" srcOrd="0" destOrd="0" presId="urn:microsoft.com/office/officeart/2005/8/layout/hierarchy1"/>
    <dgm:cxn modelId="{46D55FAE-0547-42DC-89F1-FF37C0C83A53}" srcId="{847B54F9-3335-460D-BC2D-91B8FCB605F7}" destId="{77DFE821-2E1F-41A2-8FBE-042F53449D91}" srcOrd="2" destOrd="0" parTransId="{32067C69-3DBB-43BF-B5AF-680E441D293A}" sibTransId="{F6345F2F-FFA1-4B1E-A253-499AD28F609B}"/>
    <dgm:cxn modelId="{866110B5-2F60-4B38-B8F2-7EE1C9570494}" type="presOf" srcId="{AF2AEDA3-4901-4B0C-BFD9-12EBF0C1961A}" destId="{9C222D4C-7E1B-4019-A93F-710BD9F3822E}" srcOrd="0" destOrd="0" presId="urn:microsoft.com/office/officeart/2005/8/layout/hierarchy1"/>
    <dgm:cxn modelId="{66877FE2-A99E-46E9-908D-C07DD502743F}" type="presOf" srcId="{AC8F689F-39DA-4D7A-A26D-9C9E4A274506}" destId="{91450C55-77F1-4D60-AEF4-C16CBE2D654D}" srcOrd="0" destOrd="0" presId="urn:microsoft.com/office/officeart/2005/8/layout/hierarchy1"/>
    <dgm:cxn modelId="{024F87F1-821B-4197-ACD0-259229672FEF}" type="presOf" srcId="{847B54F9-3335-460D-BC2D-91B8FCB605F7}" destId="{2290DDF3-BEA4-4998-A378-E91949CD55E3}" srcOrd="0" destOrd="0" presId="urn:microsoft.com/office/officeart/2005/8/layout/hierarchy1"/>
    <dgm:cxn modelId="{0355B412-5F1B-49D8-9EA4-37A7D1E06EDE}" type="presParOf" srcId="{2290DDF3-BEA4-4998-A378-E91949CD55E3}" destId="{E36DAEA6-1C5D-4077-A88B-4DEE33DA4759}" srcOrd="0" destOrd="0" presId="urn:microsoft.com/office/officeart/2005/8/layout/hierarchy1"/>
    <dgm:cxn modelId="{54DCA444-CBD7-45E0-BBB7-A0E6859F2BAE}" type="presParOf" srcId="{E36DAEA6-1C5D-4077-A88B-4DEE33DA4759}" destId="{ADC73A2C-3EE3-41FB-943F-D1AF7D5F025D}" srcOrd="0" destOrd="0" presId="urn:microsoft.com/office/officeart/2005/8/layout/hierarchy1"/>
    <dgm:cxn modelId="{D3FF5DE5-2920-49A5-8D18-A325019479A6}" type="presParOf" srcId="{ADC73A2C-3EE3-41FB-943F-D1AF7D5F025D}" destId="{ACB117F9-03D2-4A6B-ACFF-8B0E6B46B773}" srcOrd="0" destOrd="0" presId="urn:microsoft.com/office/officeart/2005/8/layout/hierarchy1"/>
    <dgm:cxn modelId="{59BE0CA2-FEC0-42AA-AFEF-7D1FABE4857D}" type="presParOf" srcId="{ADC73A2C-3EE3-41FB-943F-D1AF7D5F025D}" destId="{9C222D4C-7E1B-4019-A93F-710BD9F3822E}" srcOrd="1" destOrd="0" presId="urn:microsoft.com/office/officeart/2005/8/layout/hierarchy1"/>
    <dgm:cxn modelId="{05FAA630-7C66-4B26-91F2-87EED2C8DC65}" type="presParOf" srcId="{E36DAEA6-1C5D-4077-A88B-4DEE33DA4759}" destId="{3BDDD67C-B662-4723-8F93-78A5A99442CA}" srcOrd="1" destOrd="0" presId="urn:microsoft.com/office/officeart/2005/8/layout/hierarchy1"/>
    <dgm:cxn modelId="{0B22835F-EAD4-4E07-95AD-769EE6CC2428}" type="presParOf" srcId="{2290DDF3-BEA4-4998-A378-E91949CD55E3}" destId="{020007ED-8FB8-4BA3-8882-523B307C30D2}" srcOrd="1" destOrd="0" presId="urn:microsoft.com/office/officeart/2005/8/layout/hierarchy1"/>
    <dgm:cxn modelId="{C23E82F8-3D5A-4B3F-A746-E159CF4B64C4}" type="presParOf" srcId="{020007ED-8FB8-4BA3-8882-523B307C30D2}" destId="{7EFC0D12-1DBF-4496-8033-191C4D605A4D}" srcOrd="0" destOrd="0" presId="urn:microsoft.com/office/officeart/2005/8/layout/hierarchy1"/>
    <dgm:cxn modelId="{F92AD21A-2122-4740-85C4-DCADA9A70093}" type="presParOf" srcId="{7EFC0D12-1DBF-4496-8033-191C4D605A4D}" destId="{6B3CA31C-A1FA-4A5D-952E-9FBC7BC1C3D5}" srcOrd="0" destOrd="0" presId="urn:microsoft.com/office/officeart/2005/8/layout/hierarchy1"/>
    <dgm:cxn modelId="{94F4F833-DF0D-4080-993F-A4189570DB94}" type="presParOf" srcId="{7EFC0D12-1DBF-4496-8033-191C4D605A4D}" destId="{91450C55-77F1-4D60-AEF4-C16CBE2D654D}" srcOrd="1" destOrd="0" presId="urn:microsoft.com/office/officeart/2005/8/layout/hierarchy1"/>
    <dgm:cxn modelId="{BAD9F956-52AB-4EAD-93A8-828DE409CCCB}" type="presParOf" srcId="{020007ED-8FB8-4BA3-8882-523B307C30D2}" destId="{0CE43954-EAAC-4453-B22C-76458317F595}" srcOrd="1" destOrd="0" presId="urn:microsoft.com/office/officeart/2005/8/layout/hierarchy1"/>
    <dgm:cxn modelId="{6E6DD910-AD42-4B26-BF31-0B8C6AEB4584}" type="presParOf" srcId="{2290DDF3-BEA4-4998-A378-E91949CD55E3}" destId="{EEB8DAE2-0205-4F53-9EE1-56D0D84BBEEF}" srcOrd="2" destOrd="0" presId="urn:microsoft.com/office/officeart/2005/8/layout/hierarchy1"/>
    <dgm:cxn modelId="{92DE6F0B-7AAA-4D6D-9F2D-2EB7FB7FABA9}" type="presParOf" srcId="{EEB8DAE2-0205-4F53-9EE1-56D0D84BBEEF}" destId="{2F618930-9029-4A0C-A013-763B79C101DB}" srcOrd="0" destOrd="0" presId="urn:microsoft.com/office/officeart/2005/8/layout/hierarchy1"/>
    <dgm:cxn modelId="{1544A505-FCC3-4734-AED3-229B94C09E4E}" type="presParOf" srcId="{2F618930-9029-4A0C-A013-763B79C101DB}" destId="{8FF309C4-A372-495B-BD0B-0DA9104C9759}" srcOrd="0" destOrd="0" presId="urn:microsoft.com/office/officeart/2005/8/layout/hierarchy1"/>
    <dgm:cxn modelId="{710DE2CE-1D6D-40CE-AD21-34CF643D0BC4}" type="presParOf" srcId="{2F618930-9029-4A0C-A013-763B79C101DB}" destId="{EE7A9B00-C990-455B-9F28-9291721741F2}" srcOrd="1" destOrd="0" presId="urn:microsoft.com/office/officeart/2005/8/layout/hierarchy1"/>
    <dgm:cxn modelId="{6289F152-F75C-4B04-B1BB-BD36F0E02124}" type="presParOf" srcId="{EEB8DAE2-0205-4F53-9EE1-56D0D84BBEEF}" destId="{454719F9-41BF-4699-946B-13872999F85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2B2D9C2-EA0C-4690-AC7D-54F46665C1C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3782C8-BF95-4E9A-8C6E-2681800CD197}">
      <dgm:prSet/>
      <dgm:spPr/>
      <dgm:t>
        <a:bodyPr/>
        <a:lstStyle/>
        <a:p>
          <a:r>
            <a:rPr lang="en-GB" b="1" dirty="0" err="1"/>
            <a:t>Koje</a:t>
          </a:r>
          <a:r>
            <a:rPr lang="en-GB" b="1" dirty="0"/>
            <a:t> </a:t>
          </a:r>
          <a:r>
            <a:rPr lang="en-GB" b="1" dirty="0" err="1"/>
            <a:t>simptome</a:t>
          </a:r>
          <a:r>
            <a:rPr lang="en-GB" b="1" dirty="0"/>
            <a:t> </a:t>
          </a:r>
          <a:r>
            <a:rPr lang="en-GB" b="1" dirty="0" err="1"/>
            <a:t>imate</a:t>
          </a:r>
          <a:endParaRPr lang="en-US" dirty="0"/>
        </a:p>
      </dgm:t>
    </dgm:pt>
    <dgm:pt modelId="{B7EB583D-139C-4165-AED4-9801AACA4962}" type="parTrans" cxnId="{82B282C4-5C48-42D6-A80F-D54FDFFC4C24}">
      <dgm:prSet/>
      <dgm:spPr/>
      <dgm:t>
        <a:bodyPr/>
        <a:lstStyle/>
        <a:p>
          <a:endParaRPr lang="en-US"/>
        </a:p>
      </dgm:t>
    </dgm:pt>
    <dgm:pt modelId="{97800F2B-3C6F-48A0-8FC5-754A6F8BA8F5}" type="sibTrans" cxnId="{82B282C4-5C48-42D6-A80F-D54FDFFC4C24}">
      <dgm:prSet/>
      <dgm:spPr/>
      <dgm:t>
        <a:bodyPr/>
        <a:lstStyle/>
        <a:p>
          <a:endParaRPr lang="en-US"/>
        </a:p>
      </dgm:t>
    </dgm:pt>
    <dgm:pt modelId="{CE63D73D-1AFB-4494-BBAD-906B5AEFF0A9}">
      <dgm:prSet/>
      <dgm:spPr/>
      <dgm:t>
        <a:bodyPr/>
        <a:lstStyle/>
        <a:p>
          <a:r>
            <a:rPr lang="en-GB" b="1" dirty="0" err="1"/>
            <a:t>Jeste</a:t>
          </a:r>
          <a:r>
            <a:rPr lang="en-GB" b="1" dirty="0"/>
            <a:t> li </a:t>
          </a:r>
          <a:r>
            <a:rPr lang="en-GB" b="1" dirty="0" err="1"/>
            <a:t>nedavno</a:t>
          </a:r>
          <a:r>
            <a:rPr lang="en-GB" b="1" dirty="0"/>
            <a:t> </a:t>
          </a:r>
          <a:r>
            <a:rPr lang="en-GB" b="1" dirty="0" err="1"/>
            <a:t>koristili</a:t>
          </a:r>
          <a:r>
            <a:rPr lang="en-GB" b="1" dirty="0"/>
            <a:t> </a:t>
          </a:r>
          <a:r>
            <a:rPr lang="en-GB" b="1" dirty="0" err="1"/>
            <a:t>antibiotike</a:t>
          </a:r>
          <a:r>
            <a:rPr lang="en-GB" b="1" dirty="0"/>
            <a:t>?</a:t>
          </a:r>
          <a:endParaRPr lang="en-US" dirty="0"/>
        </a:p>
      </dgm:t>
    </dgm:pt>
    <dgm:pt modelId="{1CD61029-98AC-4085-8297-723226FDD6C1}" type="parTrans" cxnId="{37AF43BF-46DC-460D-8D43-C2B328B8621C}">
      <dgm:prSet/>
      <dgm:spPr/>
      <dgm:t>
        <a:bodyPr/>
        <a:lstStyle/>
        <a:p>
          <a:endParaRPr lang="en-US"/>
        </a:p>
      </dgm:t>
    </dgm:pt>
    <dgm:pt modelId="{E10FAF4F-67A9-4D54-A235-34FF1686B3F5}" type="sibTrans" cxnId="{37AF43BF-46DC-460D-8D43-C2B328B8621C}">
      <dgm:prSet/>
      <dgm:spPr/>
      <dgm:t>
        <a:bodyPr/>
        <a:lstStyle/>
        <a:p>
          <a:endParaRPr lang="en-US"/>
        </a:p>
      </dgm:t>
    </dgm:pt>
    <dgm:pt modelId="{3FC15334-E954-4802-BE71-417C723D013F}">
      <dgm:prSet/>
      <dgm:spPr/>
      <dgm:t>
        <a:bodyPr/>
        <a:lstStyle/>
        <a:p>
          <a:r>
            <a:rPr lang="en-GB" b="1" dirty="0" err="1"/>
            <a:t>Imate</a:t>
          </a:r>
          <a:r>
            <a:rPr lang="en-GB" b="1" dirty="0"/>
            <a:t> li </a:t>
          </a:r>
          <a:r>
            <a:rPr lang="en-GB" b="1" dirty="0" err="1"/>
            <a:t>povijest</a:t>
          </a:r>
          <a:r>
            <a:rPr lang="en-GB" b="1" dirty="0"/>
            <a:t> </a:t>
          </a:r>
          <a:r>
            <a:rPr lang="en-GB" b="1" dirty="0" err="1"/>
            <a:t>probavnih</a:t>
          </a:r>
          <a:r>
            <a:rPr lang="en-GB" b="1" dirty="0"/>
            <a:t> </a:t>
          </a:r>
          <a:r>
            <a:rPr lang="en-GB" b="1" dirty="0" err="1"/>
            <a:t>problema</a:t>
          </a:r>
          <a:r>
            <a:rPr lang="en-GB" b="1" dirty="0"/>
            <a:t> </a:t>
          </a:r>
          <a:r>
            <a:rPr lang="en-GB" b="1" dirty="0" err="1"/>
            <a:t>ili</a:t>
          </a:r>
          <a:r>
            <a:rPr lang="en-GB" b="1" dirty="0"/>
            <a:t> </a:t>
          </a:r>
          <a:r>
            <a:rPr lang="en-GB" b="1" dirty="0" err="1"/>
            <a:t>sindroma</a:t>
          </a:r>
          <a:r>
            <a:rPr lang="en-GB" b="1" dirty="0"/>
            <a:t> </a:t>
          </a:r>
          <a:r>
            <a:rPr lang="en-GB" b="1" dirty="0" err="1"/>
            <a:t>iritabilnog</a:t>
          </a:r>
          <a:r>
            <a:rPr lang="en-GB" b="1" dirty="0"/>
            <a:t> </a:t>
          </a:r>
          <a:r>
            <a:rPr lang="en-GB" b="1" dirty="0" err="1"/>
            <a:t>crijeva</a:t>
          </a:r>
          <a:r>
            <a:rPr lang="en-GB" b="1" dirty="0"/>
            <a:t> (IBS</a:t>
          </a:r>
          <a:r>
            <a:rPr lang="hr-HR" b="1" dirty="0"/>
            <a:t>)</a:t>
          </a:r>
          <a:endParaRPr lang="en-US" dirty="0"/>
        </a:p>
      </dgm:t>
    </dgm:pt>
    <dgm:pt modelId="{9B6F3CE2-5739-4AB5-B0C7-FEE431D92A1F}" type="parTrans" cxnId="{2F525F9F-F530-4B7C-8A8E-C0A05094D954}">
      <dgm:prSet/>
      <dgm:spPr/>
      <dgm:t>
        <a:bodyPr/>
        <a:lstStyle/>
        <a:p>
          <a:endParaRPr lang="en-US"/>
        </a:p>
      </dgm:t>
    </dgm:pt>
    <dgm:pt modelId="{D5BEDE2C-7327-473A-BB43-4B53AB9923BF}" type="sibTrans" cxnId="{2F525F9F-F530-4B7C-8A8E-C0A05094D954}">
      <dgm:prSet/>
      <dgm:spPr/>
      <dgm:t>
        <a:bodyPr/>
        <a:lstStyle/>
        <a:p>
          <a:endParaRPr lang="en-US"/>
        </a:p>
      </dgm:t>
    </dgm:pt>
    <dgm:pt modelId="{0436DF5C-16AA-437E-8465-DE53C653EFEA}">
      <dgm:prSet/>
      <dgm:spPr/>
      <dgm:t>
        <a:bodyPr/>
        <a:lstStyle/>
        <a:p>
          <a:r>
            <a:rPr lang="en-GB" b="1" dirty="0" err="1"/>
            <a:t>Putujete</a:t>
          </a:r>
          <a:r>
            <a:rPr lang="en-GB" b="1" dirty="0"/>
            <a:t> li </a:t>
          </a:r>
          <a:r>
            <a:rPr lang="en-GB" b="1" dirty="0" err="1"/>
            <a:t>uskoro</a:t>
          </a:r>
          <a:r>
            <a:rPr lang="en-GB" b="1" dirty="0"/>
            <a:t> </a:t>
          </a:r>
          <a:r>
            <a:rPr lang="en-GB" b="1" dirty="0" err="1"/>
            <a:t>ili</a:t>
          </a:r>
          <a:r>
            <a:rPr lang="hr-HR" b="1" dirty="0"/>
            <a:t> jeste li</a:t>
          </a:r>
          <a:r>
            <a:rPr lang="en-GB" b="1" dirty="0"/>
            <a:t> </a:t>
          </a:r>
          <a:r>
            <a:rPr lang="en-GB" b="1" dirty="0" err="1"/>
            <a:t>mijenja</a:t>
          </a:r>
          <a:r>
            <a:rPr lang="hr-HR" b="1" dirty="0"/>
            <a:t>li</a:t>
          </a:r>
          <a:r>
            <a:rPr lang="en-GB" b="1" dirty="0"/>
            <a:t> </a:t>
          </a:r>
          <a:r>
            <a:rPr lang="en-GB" b="1" dirty="0" err="1"/>
            <a:t>prehranu</a:t>
          </a:r>
          <a:r>
            <a:rPr lang="en-GB" b="1" dirty="0"/>
            <a:t>?</a:t>
          </a:r>
          <a:endParaRPr lang="en-US" dirty="0"/>
        </a:p>
      </dgm:t>
    </dgm:pt>
    <dgm:pt modelId="{12E58F83-E2CB-4808-A3F6-911C91F184F9}" type="parTrans" cxnId="{9078EC55-331E-4E21-8E94-E734BC7E49C0}">
      <dgm:prSet/>
      <dgm:spPr/>
      <dgm:t>
        <a:bodyPr/>
        <a:lstStyle/>
        <a:p>
          <a:endParaRPr lang="en-US"/>
        </a:p>
      </dgm:t>
    </dgm:pt>
    <dgm:pt modelId="{1448BA7F-ADEA-4413-BE56-B9E6EDCAD67D}" type="sibTrans" cxnId="{9078EC55-331E-4E21-8E94-E734BC7E49C0}">
      <dgm:prSet/>
      <dgm:spPr/>
      <dgm:t>
        <a:bodyPr/>
        <a:lstStyle/>
        <a:p>
          <a:endParaRPr lang="en-US"/>
        </a:p>
      </dgm:t>
    </dgm:pt>
    <dgm:pt modelId="{F885A496-057A-4946-9DE5-FDD7A2D03DB2}">
      <dgm:prSet/>
      <dgm:spPr/>
      <dgm:t>
        <a:bodyPr/>
        <a:lstStyle/>
        <a:p>
          <a:r>
            <a:rPr lang="en-GB" b="1" dirty="0" err="1"/>
            <a:t>Jeste</a:t>
          </a:r>
          <a:r>
            <a:rPr lang="en-GB" b="1" dirty="0"/>
            <a:t> li pod </a:t>
          </a:r>
          <a:r>
            <a:rPr lang="en-GB" b="1" dirty="0" err="1"/>
            <a:t>stresom</a:t>
          </a:r>
          <a:r>
            <a:rPr lang="en-GB" b="1" dirty="0"/>
            <a:t>?</a:t>
          </a:r>
          <a:endParaRPr lang="en-US" dirty="0"/>
        </a:p>
      </dgm:t>
    </dgm:pt>
    <dgm:pt modelId="{FB2C5ADF-FDAB-41A2-9050-62CFAA1239CD}" type="parTrans" cxnId="{439D8B3B-E29A-419B-9016-80D47088052E}">
      <dgm:prSet/>
      <dgm:spPr/>
      <dgm:t>
        <a:bodyPr/>
        <a:lstStyle/>
        <a:p>
          <a:endParaRPr lang="en-US"/>
        </a:p>
      </dgm:t>
    </dgm:pt>
    <dgm:pt modelId="{B90E0989-0A5C-4E2C-82D2-A13977A23C2D}" type="sibTrans" cxnId="{439D8B3B-E29A-419B-9016-80D47088052E}">
      <dgm:prSet/>
      <dgm:spPr/>
      <dgm:t>
        <a:bodyPr/>
        <a:lstStyle/>
        <a:p>
          <a:endParaRPr lang="en-US"/>
        </a:p>
      </dgm:t>
    </dgm:pt>
    <dgm:pt modelId="{07036B0F-662A-4C42-840E-73FD9E58E6AC}" type="pres">
      <dgm:prSet presAssocID="{42B2D9C2-EA0C-4690-AC7D-54F46665C1CE}" presName="diagram" presStyleCnt="0">
        <dgm:presLayoutVars>
          <dgm:dir/>
          <dgm:resizeHandles val="exact"/>
        </dgm:presLayoutVars>
      </dgm:prSet>
      <dgm:spPr/>
    </dgm:pt>
    <dgm:pt modelId="{D4233184-B960-42E5-A6FC-A496C49875DF}" type="pres">
      <dgm:prSet presAssocID="{973782C8-BF95-4E9A-8C6E-2681800CD197}" presName="node" presStyleLbl="node1" presStyleIdx="0" presStyleCnt="5">
        <dgm:presLayoutVars>
          <dgm:bulletEnabled val="1"/>
        </dgm:presLayoutVars>
      </dgm:prSet>
      <dgm:spPr/>
    </dgm:pt>
    <dgm:pt modelId="{60D08E19-79A2-4C89-A810-839E3697BA7B}" type="pres">
      <dgm:prSet presAssocID="{97800F2B-3C6F-48A0-8FC5-754A6F8BA8F5}" presName="sibTrans" presStyleCnt="0"/>
      <dgm:spPr/>
    </dgm:pt>
    <dgm:pt modelId="{8D216F9B-70A4-4A37-A4A7-C73110B54947}" type="pres">
      <dgm:prSet presAssocID="{CE63D73D-1AFB-4494-BBAD-906B5AEFF0A9}" presName="node" presStyleLbl="node1" presStyleIdx="1" presStyleCnt="5">
        <dgm:presLayoutVars>
          <dgm:bulletEnabled val="1"/>
        </dgm:presLayoutVars>
      </dgm:prSet>
      <dgm:spPr/>
    </dgm:pt>
    <dgm:pt modelId="{2E16C4A5-47A0-4794-9A42-AD042994F65E}" type="pres">
      <dgm:prSet presAssocID="{E10FAF4F-67A9-4D54-A235-34FF1686B3F5}" presName="sibTrans" presStyleCnt="0"/>
      <dgm:spPr/>
    </dgm:pt>
    <dgm:pt modelId="{C2FEB7D9-DFDE-4B0F-BE0C-88EE8D06DBA6}" type="pres">
      <dgm:prSet presAssocID="{3FC15334-E954-4802-BE71-417C723D013F}" presName="node" presStyleLbl="node1" presStyleIdx="2" presStyleCnt="5">
        <dgm:presLayoutVars>
          <dgm:bulletEnabled val="1"/>
        </dgm:presLayoutVars>
      </dgm:prSet>
      <dgm:spPr/>
    </dgm:pt>
    <dgm:pt modelId="{BC93274E-F999-439A-BDFB-56D10F1B9C3D}" type="pres">
      <dgm:prSet presAssocID="{D5BEDE2C-7327-473A-BB43-4B53AB9923BF}" presName="sibTrans" presStyleCnt="0"/>
      <dgm:spPr/>
    </dgm:pt>
    <dgm:pt modelId="{B708A426-2F67-41B1-9932-0E5601FA3E79}" type="pres">
      <dgm:prSet presAssocID="{0436DF5C-16AA-437E-8465-DE53C653EFEA}" presName="node" presStyleLbl="node1" presStyleIdx="3" presStyleCnt="5">
        <dgm:presLayoutVars>
          <dgm:bulletEnabled val="1"/>
        </dgm:presLayoutVars>
      </dgm:prSet>
      <dgm:spPr/>
    </dgm:pt>
    <dgm:pt modelId="{492A2886-1861-4684-A522-E7E710E784B2}" type="pres">
      <dgm:prSet presAssocID="{1448BA7F-ADEA-4413-BE56-B9E6EDCAD67D}" presName="sibTrans" presStyleCnt="0"/>
      <dgm:spPr/>
    </dgm:pt>
    <dgm:pt modelId="{2D08F340-7FFF-4730-AE5A-1CAF7A40A20A}" type="pres">
      <dgm:prSet presAssocID="{F885A496-057A-4946-9DE5-FDD7A2D03DB2}" presName="node" presStyleLbl="node1" presStyleIdx="4" presStyleCnt="5">
        <dgm:presLayoutVars>
          <dgm:bulletEnabled val="1"/>
        </dgm:presLayoutVars>
      </dgm:prSet>
      <dgm:spPr/>
    </dgm:pt>
  </dgm:ptLst>
  <dgm:cxnLst>
    <dgm:cxn modelId="{8F64D71F-8BA6-4685-8D14-9AA1A67FBA17}" type="presOf" srcId="{F885A496-057A-4946-9DE5-FDD7A2D03DB2}" destId="{2D08F340-7FFF-4730-AE5A-1CAF7A40A20A}" srcOrd="0" destOrd="0" presId="urn:microsoft.com/office/officeart/2005/8/layout/default"/>
    <dgm:cxn modelId="{439D8B3B-E29A-419B-9016-80D47088052E}" srcId="{42B2D9C2-EA0C-4690-AC7D-54F46665C1CE}" destId="{F885A496-057A-4946-9DE5-FDD7A2D03DB2}" srcOrd="4" destOrd="0" parTransId="{FB2C5ADF-FDAB-41A2-9050-62CFAA1239CD}" sibTransId="{B90E0989-0A5C-4E2C-82D2-A13977A23C2D}"/>
    <dgm:cxn modelId="{B539B848-CA2F-4776-B1D6-3FDC6D9294E0}" type="presOf" srcId="{3FC15334-E954-4802-BE71-417C723D013F}" destId="{C2FEB7D9-DFDE-4B0F-BE0C-88EE8D06DBA6}" srcOrd="0" destOrd="0" presId="urn:microsoft.com/office/officeart/2005/8/layout/default"/>
    <dgm:cxn modelId="{9078EC55-331E-4E21-8E94-E734BC7E49C0}" srcId="{42B2D9C2-EA0C-4690-AC7D-54F46665C1CE}" destId="{0436DF5C-16AA-437E-8465-DE53C653EFEA}" srcOrd="3" destOrd="0" parTransId="{12E58F83-E2CB-4808-A3F6-911C91F184F9}" sibTransId="{1448BA7F-ADEA-4413-BE56-B9E6EDCAD67D}"/>
    <dgm:cxn modelId="{DE1A0367-1F2B-47D9-8A68-DCE85FFC8340}" type="presOf" srcId="{973782C8-BF95-4E9A-8C6E-2681800CD197}" destId="{D4233184-B960-42E5-A6FC-A496C49875DF}" srcOrd="0" destOrd="0" presId="urn:microsoft.com/office/officeart/2005/8/layout/default"/>
    <dgm:cxn modelId="{F7B3D68C-8FBC-4042-BFB5-E4879B581678}" type="presOf" srcId="{42B2D9C2-EA0C-4690-AC7D-54F46665C1CE}" destId="{07036B0F-662A-4C42-840E-73FD9E58E6AC}" srcOrd="0" destOrd="0" presId="urn:microsoft.com/office/officeart/2005/8/layout/default"/>
    <dgm:cxn modelId="{2F525F9F-F530-4B7C-8A8E-C0A05094D954}" srcId="{42B2D9C2-EA0C-4690-AC7D-54F46665C1CE}" destId="{3FC15334-E954-4802-BE71-417C723D013F}" srcOrd="2" destOrd="0" parTransId="{9B6F3CE2-5739-4AB5-B0C7-FEE431D92A1F}" sibTransId="{D5BEDE2C-7327-473A-BB43-4B53AB9923BF}"/>
    <dgm:cxn modelId="{1B105DAF-5016-4CCA-86C5-772AD0D11193}" type="presOf" srcId="{CE63D73D-1AFB-4494-BBAD-906B5AEFF0A9}" destId="{8D216F9B-70A4-4A37-A4A7-C73110B54947}" srcOrd="0" destOrd="0" presId="urn:microsoft.com/office/officeart/2005/8/layout/default"/>
    <dgm:cxn modelId="{37AF43BF-46DC-460D-8D43-C2B328B8621C}" srcId="{42B2D9C2-EA0C-4690-AC7D-54F46665C1CE}" destId="{CE63D73D-1AFB-4494-BBAD-906B5AEFF0A9}" srcOrd="1" destOrd="0" parTransId="{1CD61029-98AC-4085-8297-723226FDD6C1}" sibTransId="{E10FAF4F-67A9-4D54-A235-34FF1686B3F5}"/>
    <dgm:cxn modelId="{82B282C4-5C48-42D6-A80F-D54FDFFC4C24}" srcId="{42B2D9C2-EA0C-4690-AC7D-54F46665C1CE}" destId="{973782C8-BF95-4E9A-8C6E-2681800CD197}" srcOrd="0" destOrd="0" parTransId="{B7EB583D-139C-4165-AED4-9801AACA4962}" sibTransId="{97800F2B-3C6F-48A0-8FC5-754A6F8BA8F5}"/>
    <dgm:cxn modelId="{DEE307CB-5682-4008-99C1-E79A8EB6EBB3}" type="presOf" srcId="{0436DF5C-16AA-437E-8465-DE53C653EFEA}" destId="{B708A426-2F67-41B1-9932-0E5601FA3E79}" srcOrd="0" destOrd="0" presId="urn:microsoft.com/office/officeart/2005/8/layout/default"/>
    <dgm:cxn modelId="{1FA55261-E373-4846-8E84-619045EEA027}" type="presParOf" srcId="{07036B0F-662A-4C42-840E-73FD9E58E6AC}" destId="{D4233184-B960-42E5-A6FC-A496C49875DF}" srcOrd="0" destOrd="0" presId="urn:microsoft.com/office/officeart/2005/8/layout/default"/>
    <dgm:cxn modelId="{0A299889-D182-405B-BE68-DFD10EBDF1C2}" type="presParOf" srcId="{07036B0F-662A-4C42-840E-73FD9E58E6AC}" destId="{60D08E19-79A2-4C89-A810-839E3697BA7B}" srcOrd="1" destOrd="0" presId="urn:microsoft.com/office/officeart/2005/8/layout/default"/>
    <dgm:cxn modelId="{4203713E-6AAC-4618-B4E6-2EEDB536053B}" type="presParOf" srcId="{07036B0F-662A-4C42-840E-73FD9E58E6AC}" destId="{8D216F9B-70A4-4A37-A4A7-C73110B54947}" srcOrd="2" destOrd="0" presId="urn:microsoft.com/office/officeart/2005/8/layout/default"/>
    <dgm:cxn modelId="{B457C9A7-406D-4E53-9982-A5D1DE19F3D3}" type="presParOf" srcId="{07036B0F-662A-4C42-840E-73FD9E58E6AC}" destId="{2E16C4A5-47A0-4794-9A42-AD042994F65E}" srcOrd="3" destOrd="0" presId="urn:microsoft.com/office/officeart/2005/8/layout/default"/>
    <dgm:cxn modelId="{E1CF95CE-97CE-44F1-B65E-5DF1E2064D19}" type="presParOf" srcId="{07036B0F-662A-4C42-840E-73FD9E58E6AC}" destId="{C2FEB7D9-DFDE-4B0F-BE0C-88EE8D06DBA6}" srcOrd="4" destOrd="0" presId="urn:microsoft.com/office/officeart/2005/8/layout/default"/>
    <dgm:cxn modelId="{64ABEE42-6CEE-4C70-B1DE-DBBA66D769C9}" type="presParOf" srcId="{07036B0F-662A-4C42-840E-73FD9E58E6AC}" destId="{BC93274E-F999-439A-BDFB-56D10F1B9C3D}" srcOrd="5" destOrd="0" presId="urn:microsoft.com/office/officeart/2005/8/layout/default"/>
    <dgm:cxn modelId="{116F0CA4-3356-4787-A955-7DA673451C62}" type="presParOf" srcId="{07036B0F-662A-4C42-840E-73FD9E58E6AC}" destId="{B708A426-2F67-41B1-9932-0E5601FA3E79}" srcOrd="6" destOrd="0" presId="urn:microsoft.com/office/officeart/2005/8/layout/default"/>
    <dgm:cxn modelId="{8D521794-A3E3-4F42-8ADF-03CF2744B147}" type="presParOf" srcId="{07036B0F-662A-4C42-840E-73FD9E58E6AC}" destId="{492A2886-1861-4684-A522-E7E710E784B2}" srcOrd="7" destOrd="0" presId="urn:microsoft.com/office/officeart/2005/8/layout/default"/>
    <dgm:cxn modelId="{A4CF475F-92F1-4C75-B145-EB91D92540B9}" type="presParOf" srcId="{07036B0F-662A-4C42-840E-73FD9E58E6AC}" destId="{2D08F340-7FFF-4730-AE5A-1CAF7A40A20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ABC9F8C-77EB-4081-90F4-BD171C66C49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955B58B-15C7-470F-9FF9-12C25AD0822A}">
      <dgm:prSet/>
      <dgm:spPr/>
      <dgm:t>
        <a:bodyPr/>
        <a:lstStyle/>
        <a:p>
          <a:r>
            <a:rPr lang="hr-HR"/>
            <a:t>K</a:t>
          </a:r>
          <a:r>
            <a:rPr lang="en-GB"/>
            <a:t>ontinuirane edukacije za ljekarnike o probiotičkim sojevima, njihovim specifičnostima i prednostima. </a:t>
          </a:r>
          <a:endParaRPr lang="en-US"/>
        </a:p>
      </dgm:t>
    </dgm:pt>
    <dgm:pt modelId="{BB984179-5CD9-47DB-A4B3-AB84729BDD9F}" type="parTrans" cxnId="{23D14305-0903-4E94-A209-2F14C6CC9040}">
      <dgm:prSet/>
      <dgm:spPr/>
      <dgm:t>
        <a:bodyPr/>
        <a:lstStyle/>
        <a:p>
          <a:endParaRPr lang="en-US"/>
        </a:p>
      </dgm:t>
    </dgm:pt>
    <dgm:pt modelId="{5730F338-A188-46BF-8F65-E3336ACF6834}" type="sibTrans" cxnId="{23D14305-0903-4E94-A209-2F14C6CC9040}">
      <dgm:prSet/>
      <dgm:spPr/>
      <dgm:t>
        <a:bodyPr/>
        <a:lstStyle/>
        <a:p>
          <a:endParaRPr lang="en-US"/>
        </a:p>
      </dgm:t>
    </dgm:pt>
    <dgm:pt modelId="{C69A6C0B-632F-4AA1-A8F1-0CD7EEA1B356}">
      <dgm:prSet/>
      <dgm:spPr/>
      <dgm:t>
        <a:bodyPr/>
        <a:lstStyle/>
        <a:p>
          <a:r>
            <a:rPr lang="en-GB"/>
            <a:t>To će pomoći u jačanju povjerenja pacijenata prema preporukama ljekarnika.</a:t>
          </a:r>
          <a:endParaRPr lang="en-US"/>
        </a:p>
      </dgm:t>
    </dgm:pt>
    <dgm:pt modelId="{BF14FEFA-B7A8-42FC-BD2E-17FF586F2270}" type="parTrans" cxnId="{6821BE13-545E-4F16-B7F9-767F48354AE3}">
      <dgm:prSet/>
      <dgm:spPr/>
      <dgm:t>
        <a:bodyPr/>
        <a:lstStyle/>
        <a:p>
          <a:endParaRPr lang="en-US"/>
        </a:p>
      </dgm:t>
    </dgm:pt>
    <dgm:pt modelId="{DC4D75C2-E497-4D17-9168-671116FB0F6E}" type="sibTrans" cxnId="{6821BE13-545E-4F16-B7F9-767F48354AE3}">
      <dgm:prSet/>
      <dgm:spPr/>
      <dgm:t>
        <a:bodyPr/>
        <a:lstStyle/>
        <a:p>
          <a:endParaRPr lang="en-US"/>
        </a:p>
      </dgm:t>
    </dgm:pt>
    <dgm:pt modelId="{8751C873-4B31-42D6-981C-8A2EC4FD93D9}" type="pres">
      <dgm:prSet presAssocID="{5ABC9F8C-77EB-4081-90F4-BD171C66C49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A5C04EE-2BF4-47C8-A3C7-E55D71023584}" type="pres">
      <dgm:prSet presAssocID="{A955B58B-15C7-470F-9FF9-12C25AD0822A}" presName="hierRoot1" presStyleCnt="0"/>
      <dgm:spPr/>
    </dgm:pt>
    <dgm:pt modelId="{AA2431FE-53A7-4D9C-91ED-8C11A39982F4}" type="pres">
      <dgm:prSet presAssocID="{A955B58B-15C7-470F-9FF9-12C25AD0822A}" presName="composite" presStyleCnt="0"/>
      <dgm:spPr/>
    </dgm:pt>
    <dgm:pt modelId="{31FE5DF2-0139-4610-99C0-F10E93960AAC}" type="pres">
      <dgm:prSet presAssocID="{A955B58B-15C7-470F-9FF9-12C25AD0822A}" presName="background" presStyleLbl="node0" presStyleIdx="0" presStyleCnt="2"/>
      <dgm:spPr/>
    </dgm:pt>
    <dgm:pt modelId="{9F43448B-5D47-4487-B3DA-D1E24E12D0F0}" type="pres">
      <dgm:prSet presAssocID="{A955B58B-15C7-470F-9FF9-12C25AD0822A}" presName="text" presStyleLbl="fgAcc0" presStyleIdx="0" presStyleCnt="2">
        <dgm:presLayoutVars>
          <dgm:chPref val="3"/>
        </dgm:presLayoutVars>
      </dgm:prSet>
      <dgm:spPr/>
    </dgm:pt>
    <dgm:pt modelId="{7D8CD044-8C47-43FF-8511-007137AE15E8}" type="pres">
      <dgm:prSet presAssocID="{A955B58B-15C7-470F-9FF9-12C25AD0822A}" presName="hierChild2" presStyleCnt="0"/>
      <dgm:spPr/>
    </dgm:pt>
    <dgm:pt modelId="{4D48E6C8-B949-4CF4-AAD2-1975DE517687}" type="pres">
      <dgm:prSet presAssocID="{C69A6C0B-632F-4AA1-A8F1-0CD7EEA1B356}" presName="hierRoot1" presStyleCnt="0"/>
      <dgm:spPr/>
    </dgm:pt>
    <dgm:pt modelId="{5F554E8F-4756-4258-80AE-0F6D2D7444DF}" type="pres">
      <dgm:prSet presAssocID="{C69A6C0B-632F-4AA1-A8F1-0CD7EEA1B356}" presName="composite" presStyleCnt="0"/>
      <dgm:spPr/>
    </dgm:pt>
    <dgm:pt modelId="{5E06E8A9-ED10-479B-A702-835AD0353603}" type="pres">
      <dgm:prSet presAssocID="{C69A6C0B-632F-4AA1-A8F1-0CD7EEA1B356}" presName="background" presStyleLbl="node0" presStyleIdx="1" presStyleCnt="2"/>
      <dgm:spPr/>
    </dgm:pt>
    <dgm:pt modelId="{D62E118F-AEE8-49B9-A46C-379ABD306521}" type="pres">
      <dgm:prSet presAssocID="{C69A6C0B-632F-4AA1-A8F1-0CD7EEA1B356}" presName="text" presStyleLbl="fgAcc0" presStyleIdx="1" presStyleCnt="2">
        <dgm:presLayoutVars>
          <dgm:chPref val="3"/>
        </dgm:presLayoutVars>
      </dgm:prSet>
      <dgm:spPr/>
    </dgm:pt>
    <dgm:pt modelId="{C3175DE1-54A8-494D-8538-EEC19034F581}" type="pres">
      <dgm:prSet presAssocID="{C69A6C0B-632F-4AA1-A8F1-0CD7EEA1B356}" presName="hierChild2" presStyleCnt="0"/>
      <dgm:spPr/>
    </dgm:pt>
  </dgm:ptLst>
  <dgm:cxnLst>
    <dgm:cxn modelId="{23D14305-0903-4E94-A209-2F14C6CC9040}" srcId="{5ABC9F8C-77EB-4081-90F4-BD171C66C49A}" destId="{A955B58B-15C7-470F-9FF9-12C25AD0822A}" srcOrd="0" destOrd="0" parTransId="{BB984179-5CD9-47DB-A4B3-AB84729BDD9F}" sibTransId="{5730F338-A188-46BF-8F65-E3336ACF6834}"/>
    <dgm:cxn modelId="{6821BE13-545E-4F16-B7F9-767F48354AE3}" srcId="{5ABC9F8C-77EB-4081-90F4-BD171C66C49A}" destId="{C69A6C0B-632F-4AA1-A8F1-0CD7EEA1B356}" srcOrd="1" destOrd="0" parTransId="{BF14FEFA-B7A8-42FC-BD2E-17FF586F2270}" sibTransId="{DC4D75C2-E497-4D17-9168-671116FB0F6E}"/>
    <dgm:cxn modelId="{B1B14B34-EF08-4A13-A999-3A29C9296530}" type="presOf" srcId="{C69A6C0B-632F-4AA1-A8F1-0CD7EEA1B356}" destId="{D62E118F-AEE8-49B9-A46C-379ABD306521}" srcOrd="0" destOrd="0" presId="urn:microsoft.com/office/officeart/2005/8/layout/hierarchy1"/>
    <dgm:cxn modelId="{E9B70D90-6BD1-4647-98A1-A7E1FCBFCC6A}" type="presOf" srcId="{5ABC9F8C-77EB-4081-90F4-BD171C66C49A}" destId="{8751C873-4B31-42D6-981C-8A2EC4FD93D9}" srcOrd="0" destOrd="0" presId="urn:microsoft.com/office/officeart/2005/8/layout/hierarchy1"/>
    <dgm:cxn modelId="{66B661D3-55F2-4C3E-8B6A-528F57AE7A18}" type="presOf" srcId="{A955B58B-15C7-470F-9FF9-12C25AD0822A}" destId="{9F43448B-5D47-4487-B3DA-D1E24E12D0F0}" srcOrd="0" destOrd="0" presId="urn:microsoft.com/office/officeart/2005/8/layout/hierarchy1"/>
    <dgm:cxn modelId="{8327CB02-5F32-413A-B34B-A154B13517BF}" type="presParOf" srcId="{8751C873-4B31-42D6-981C-8A2EC4FD93D9}" destId="{DA5C04EE-2BF4-47C8-A3C7-E55D71023584}" srcOrd="0" destOrd="0" presId="urn:microsoft.com/office/officeart/2005/8/layout/hierarchy1"/>
    <dgm:cxn modelId="{C9B9BEF1-DDED-43C0-8C9A-25A8510857B4}" type="presParOf" srcId="{DA5C04EE-2BF4-47C8-A3C7-E55D71023584}" destId="{AA2431FE-53A7-4D9C-91ED-8C11A39982F4}" srcOrd="0" destOrd="0" presId="urn:microsoft.com/office/officeart/2005/8/layout/hierarchy1"/>
    <dgm:cxn modelId="{191045CE-222E-44AC-A19E-01412FF8923C}" type="presParOf" srcId="{AA2431FE-53A7-4D9C-91ED-8C11A39982F4}" destId="{31FE5DF2-0139-4610-99C0-F10E93960AAC}" srcOrd="0" destOrd="0" presId="urn:microsoft.com/office/officeart/2005/8/layout/hierarchy1"/>
    <dgm:cxn modelId="{B7A76D0F-28DC-4EFF-AD15-1250227BD858}" type="presParOf" srcId="{AA2431FE-53A7-4D9C-91ED-8C11A39982F4}" destId="{9F43448B-5D47-4487-B3DA-D1E24E12D0F0}" srcOrd="1" destOrd="0" presId="urn:microsoft.com/office/officeart/2005/8/layout/hierarchy1"/>
    <dgm:cxn modelId="{BC64015E-2B47-42F4-974F-793B81D14829}" type="presParOf" srcId="{DA5C04EE-2BF4-47C8-A3C7-E55D71023584}" destId="{7D8CD044-8C47-43FF-8511-007137AE15E8}" srcOrd="1" destOrd="0" presId="urn:microsoft.com/office/officeart/2005/8/layout/hierarchy1"/>
    <dgm:cxn modelId="{5FF3EA17-14B5-4183-8D96-0C32719EC4A1}" type="presParOf" srcId="{8751C873-4B31-42D6-981C-8A2EC4FD93D9}" destId="{4D48E6C8-B949-4CF4-AAD2-1975DE517687}" srcOrd="1" destOrd="0" presId="urn:microsoft.com/office/officeart/2005/8/layout/hierarchy1"/>
    <dgm:cxn modelId="{AA2BBFDE-8DE7-4467-B942-C6C917F77C28}" type="presParOf" srcId="{4D48E6C8-B949-4CF4-AAD2-1975DE517687}" destId="{5F554E8F-4756-4258-80AE-0F6D2D7444DF}" srcOrd="0" destOrd="0" presId="urn:microsoft.com/office/officeart/2005/8/layout/hierarchy1"/>
    <dgm:cxn modelId="{79783CC6-6CCF-43AD-A67B-567F591139FF}" type="presParOf" srcId="{5F554E8F-4756-4258-80AE-0F6D2D7444DF}" destId="{5E06E8A9-ED10-479B-A702-835AD0353603}" srcOrd="0" destOrd="0" presId="urn:microsoft.com/office/officeart/2005/8/layout/hierarchy1"/>
    <dgm:cxn modelId="{4FB7AD8E-66F0-43D0-8D2A-9CB92348659D}" type="presParOf" srcId="{5F554E8F-4756-4258-80AE-0F6D2D7444DF}" destId="{D62E118F-AEE8-49B9-A46C-379ABD306521}" srcOrd="1" destOrd="0" presId="urn:microsoft.com/office/officeart/2005/8/layout/hierarchy1"/>
    <dgm:cxn modelId="{3D17C37B-6CE8-407A-9F6A-455E274F149C}" type="presParOf" srcId="{4D48E6C8-B949-4CF4-AAD2-1975DE517687}" destId="{C3175DE1-54A8-494D-8538-EEC19034F58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96EB-6A31-4BCE-8BAA-98D994663978}">
      <dsp:nvSpPr>
        <dsp:cNvPr id="0" name=""/>
        <dsp:cNvSpPr/>
      </dsp:nvSpPr>
      <dsp:spPr>
        <a:xfrm>
          <a:off x="2946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3D635-1DF3-4E16-918F-BC43BDD64F73}">
      <dsp:nvSpPr>
        <dsp:cNvPr id="0" name=""/>
        <dsp:cNvSpPr/>
      </dsp:nvSpPr>
      <dsp:spPr>
        <a:xfrm>
          <a:off x="236726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P</a:t>
          </a:r>
          <a:r>
            <a:rPr lang="en-GB" sz="1800" kern="1200" dirty="0" err="1"/>
            <a:t>omaž</a:t>
          </a:r>
          <a:r>
            <a:rPr lang="hr-HR" sz="1800" kern="1200" dirty="0"/>
            <a:t>u</a:t>
          </a:r>
          <a:r>
            <a:rPr lang="en-GB" sz="1800" kern="1200" dirty="0"/>
            <a:t> u </a:t>
          </a:r>
          <a:r>
            <a:rPr lang="en-GB" sz="1800" kern="1200" dirty="0" err="1"/>
            <a:t>održavanju</a:t>
          </a:r>
          <a:r>
            <a:rPr lang="en-GB" sz="1800" kern="1200" dirty="0"/>
            <a:t> </a:t>
          </a:r>
          <a:r>
            <a:rPr lang="en-GB" sz="1800" kern="1200" dirty="0" err="1"/>
            <a:t>ravnoteže</a:t>
          </a:r>
          <a:r>
            <a:rPr lang="en-GB" sz="1800" kern="1200" dirty="0"/>
            <a:t> </a:t>
          </a:r>
          <a:r>
            <a:rPr lang="en-GB" sz="1800" kern="1200" dirty="0" err="1"/>
            <a:t>crijevnog</a:t>
          </a:r>
          <a:r>
            <a:rPr lang="en-GB" sz="1800" kern="1200" dirty="0"/>
            <a:t> </a:t>
          </a:r>
          <a:r>
            <a:rPr lang="en-GB" sz="1800" kern="1200" dirty="0" err="1"/>
            <a:t>mikrobioma</a:t>
          </a:r>
          <a:endParaRPr lang="en-US" sz="1800" kern="1200" dirty="0"/>
        </a:p>
      </dsp:txBody>
      <dsp:txXfrm>
        <a:off x="275858" y="1375193"/>
        <a:ext cx="2025748" cy="1257784"/>
      </dsp:txXfrm>
    </dsp:sp>
    <dsp:sp modelId="{6EEFAC96-C830-4E06-9F07-223C1BCD6DF8}">
      <dsp:nvSpPr>
        <dsp:cNvPr id="0" name=""/>
        <dsp:cNvSpPr/>
      </dsp:nvSpPr>
      <dsp:spPr>
        <a:xfrm>
          <a:off x="2574518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FB270-C749-4778-B32D-13A5C596F277}">
      <dsp:nvSpPr>
        <dsp:cNvPr id="0" name=""/>
        <dsp:cNvSpPr/>
      </dsp:nvSpPr>
      <dsp:spPr>
        <a:xfrm>
          <a:off x="2808297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J</a:t>
          </a:r>
          <a:r>
            <a:rPr lang="en-GB" sz="1800" kern="1200" dirty="0" err="1"/>
            <a:t>ača</a:t>
          </a:r>
          <a:r>
            <a:rPr lang="hr-HR" sz="1800" kern="1200" dirty="0"/>
            <a:t>ju</a:t>
          </a:r>
          <a:r>
            <a:rPr lang="en-GB" sz="1800" kern="1200" dirty="0"/>
            <a:t> </a:t>
          </a:r>
          <a:r>
            <a:rPr lang="en-GB" sz="1800" kern="1200" dirty="0" err="1"/>
            <a:t>imunološk</a:t>
          </a:r>
          <a:r>
            <a:rPr lang="hr-HR" sz="1800" kern="1200" dirty="0"/>
            <a:t>i</a:t>
          </a:r>
          <a:r>
            <a:rPr lang="en-GB" sz="1800" kern="1200" dirty="0"/>
            <a:t> </a:t>
          </a:r>
          <a:r>
            <a:rPr lang="en-GB" sz="1800" kern="1200" dirty="0" err="1"/>
            <a:t>sustav</a:t>
          </a:r>
          <a:endParaRPr lang="en-US" sz="1800" kern="1200" dirty="0"/>
        </a:p>
      </dsp:txBody>
      <dsp:txXfrm>
        <a:off x="2847429" y="1375193"/>
        <a:ext cx="2025748" cy="1257784"/>
      </dsp:txXfrm>
    </dsp:sp>
    <dsp:sp modelId="{DFE51F41-BFFE-468D-93BE-3F50528DEBD7}">
      <dsp:nvSpPr>
        <dsp:cNvPr id="0" name=""/>
        <dsp:cNvSpPr/>
      </dsp:nvSpPr>
      <dsp:spPr>
        <a:xfrm>
          <a:off x="5146089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26EAD-F37B-4B5E-B059-5E44DCC5078C}">
      <dsp:nvSpPr>
        <dsp:cNvPr id="0" name=""/>
        <dsp:cNvSpPr/>
      </dsp:nvSpPr>
      <dsp:spPr>
        <a:xfrm>
          <a:off x="5379868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S</a:t>
          </a:r>
          <a:r>
            <a:rPr lang="en-GB" sz="1800" kern="1200" dirty="0" err="1"/>
            <a:t>prječava</a:t>
          </a:r>
          <a:r>
            <a:rPr lang="hr-HR" sz="1800" kern="1200" dirty="0"/>
            <a:t>ju</a:t>
          </a:r>
          <a:r>
            <a:rPr lang="en-GB" sz="1800" kern="1200" dirty="0"/>
            <a:t> </a:t>
          </a:r>
          <a:r>
            <a:rPr lang="en-GB" sz="1800" kern="1200" dirty="0" err="1"/>
            <a:t>kolonizacij</a:t>
          </a:r>
          <a:r>
            <a:rPr lang="hr-HR" sz="1800" kern="1200" dirty="0"/>
            <a:t>u</a:t>
          </a:r>
          <a:r>
            <a:rPr lang="en-GB" sz="1800" kern="1200" dirty="0"/>
            <a:t> </a:t>
          </a:r>
          <a:r>
            <a:rPr lang="en-GB" sz="1800" kern="1200" dirty="0" err="1"/>
            <a:t>patogenih</a:t>
          </a:r>
          <a:r>
            <a:rPr lang="en-GB" sz="1800" kern="1200" dirty="0"/>
            <a:t> </a:t>
          </a:r>
          <a:r>
            <a:rPr lang="en-GB" sz="1800" kern="1200" dirty="0" err="1"/>
            <a:t>mikroorganizama</a:t>
          </a:r>
          <a:endParaRPr lang="en-US" sz="1800" kern="1200" dirty="0"/>
        </a:p>
      </dsp:txBody>
      <dsp:txXfrm>
        <a:off x="5419000" y="1375193"/>
        <a:ext cx="2025748" cy="1257784"/>
      </dsp:txXfrm>
    </dsp:sp>
    <dsp:sp modelId="{94CA9282-A046-4CC5-A290-BDB2D5CF0701}">
      <dsp:nvSpPr>
        <dsp:cNvPr id="0" name=""/>
        <dsp:cNvSpPr/>
      </dsp:nvSpPr>
      <dsp:spPr>
        <a:xfrm>
          <a:off x="7717661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8D288-40F2-4191-B886-0C93C8B61D0F}">
      <dsp:nvSpPr>
        <dsp:cNvPr id="0" name=""/>
        <dsp:cNvSpPr/>
      </dsp:nvSpPr>
      <dsp:spPr>
        <a:xfrm>
          <a:off x="7951440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M</a:t>
          </a:r>
          <a:r>
            <a:rPr lang="en-GB" sz="1800" kern="1200" dirty="0" err="1"/>
            <a:t>odulira</a:t>
          </a:r>
          <a:r>
            <a:rPr lang="hr-HR" sz="1800" kern="1200" dirty="0"/>
            <a:t>ju</a:t>
          </a:r>
          <a:r>
            <a:rPr lang="en-GB" sz="1800" kern="1200" dirty="0"/>
            <a:t> </a:t>
          </a:r>
          <a:r>
            <a:rPr lang="en-GB" sz="1800" kern="1200" dirty="0" err="1"/>
            <a:t>upalne</a:t>
          </a:r>
          <a:r>
            <a:rPr lang="en-GB" sz="1800" kern="1200" dirty="0"/>
            <a:t> </a:t>
          </a:r>
          <a:r>
            <a:rPr lang="en-GB" sz="1800" kern="1200" dirty="0" err="1"/>
            <a:t>proces</a:t>
          </a:r>
          <a:r>
            <a:rPr lang="hr-HR" sz="1800" kern="1200" dirty="0"/>
            <a:t>e</a:t>
          </a:r>
          <a:endParaRPr lang="en-US" sz="1800" kern="1200" dirty="0"/>
        </a:p>
      </dsp:txBody>
      <dsp:txXfrm>
        <a:off x="7990572" y="1375193"/>
        <a:ext cx="2025748" cy="1257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A696EB-6A31-4BCE-8BAA-98D994663978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3D635-1DF3-4E16-918F-BC43BDD64F73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Pomažu</a:t>
          </a:r>
          <a:r>
            <a:rPr lang="en-GB" sz="2400" kern="1200" dirty="0"/>
            <a:t> u </a:t>
          </a:r>
          <a:r>
            <a:rPr lang="en-GB" sz="2400" kern="1200" dirty="0" err="1"/>
            <a:t>prevenciji</a:t>
          </a:r>
          <a:r>
            <a:rPr lang="en-GB" sz="2400" kern="1200" dirty="0"/>
            <a:t> </a:t>
          </a:r>
          <a:r>
            <a:rPr lang="en-GB" sz="2400" kern="1200" dirty="0" err="1"/>
            <a:t>i</a:t>
          </a:r>
          <a:r>
            <a:rPr lang="en-GB" sz="2400" kern="1200" dirty="0"/>
            <a:t> </a:t>
          </a:r>
          <a:r>
            <a:rPr lang="en-GB" sz="2400" kern="1200" dirty="0" err="1"/>
            <a:t>liječenju</a:t>
          </a:r>
          <a:r>
            <a:rPr lang="en-GB" sz="2400" kern="1200" dirty="0"/>
            <a:t> </a:t>
          </a:r>
          <a:r>
            <a:rPr lang="en-GB" sz="2400" kern="1200" dirty="0" err="1"/>
            <a:t>različitih</a:t>
          </a:r>
          <a:r>
            <a:rPr lang="en-GB" sz="2400" kern="1200" dirty="0"/>
            <a:t> </a:t>
          </a:r>
          <a:r>
            <a:rPr lang="en-GB" sz="2400" kern="1200" dirty="0" err="1"/>
            <a:t>gastrointestinalnih</a:t>
          </a:r>
          <a:r>
            <a:rPr lang="en-GB" sz="2400" kern="1200" dirty="0"/>
            <a:t>  </a:t>
          </a:r>
          <a:r>
            <a:rPr lang="en-GB" sz="2400" kern="1200" dirty="0" err="1"/>
            <a:t>poremećaja</a:t>
          </a:r>
          <a:endParaRPr lang="en-US" sz="2400" kern="1200" dirty="0"/>
        </a:p>
      </dsp:txBody>
      <dsp:txXfrm>
        <a:off x="366939" y="1196774"/>
        <a:ext cx="2723696" cy="1691139"/>
      </dsp:txXfrm>
    </dsp:sp>
    <dsp:sp modelId="{6EEFAC96-C830-4E06-9F07-223C1BCD6DF8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FB270-C749-4778-B32D-13A5C596F277}">
      <dsp:nvSpPr>
        <dsp:cNvPr id="0" name=""/>
        <dsp:cNvSpPr/>
      </dsp:nvSpPr>
      <dsp:spPr>
        <a:xfrm>
          <a:off x="3771899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Pomažu</a:t>
          </a:r>
          <a:r>
            <a:rPr lang="en-GB" sz="2400" kern="1200" dirty="0"/>
            <a:t> u </a:t>
          </a:r>
          <a:r>
            <a:rPr lang="en-GB" sz="2400" kern="1200" dirty="0" err="1"/>
            <a:t>prevenciji</a:t>
          </a:r>
          <a:r>
            <a:rPr lang="en-GB" sz="2400" kern="1200" dirty="0"/>
            <a:t> </a:t>
          </a:r>
          <a:r>
            <a:rPr lang="en-GB" sz="2400" kern="1200" dirty="0" err="1"/>
            <a:t>i</a:t>
          </a:r>
          <a:r>
            <a:rPr lang="en-GB" sz="2400" kern="1200" dirty="0"/>
            <a:t> </a:t>
          </a:r>
          <a:r>
            <a:rPr lang="en-GB" sz="2400" kern="1200" dirty="0" err="1"/>
            <a:t>liječenju</a:t>
          </a:r>
          <a:r>
            <a:rPr lang="en-GB" sz="2400" kern="1200" dirty="0"/>
            <a:t> </a:t>
          </a:r>
          <a:r>
            <a:rPr lang="en-GB" sz="2400" kern="1200" dirty="0" err="1"/>
            <a:t>različitih</a:t>
          </a:r>
          <a:r>
            <a:rPr lang="en-GB" sz="2400" kern="1200" dirty="0"/>
            <a:t>  </a:t>
          </a:r>
          <a:r>
            <a:rPr lang="en-GB" sz="2400" kern="1200" dirty="0" err="1"/>
            <a:t>urogenitalnih</a:t>
          </a:r>
          <a:r>
            <a:rPr lang="en-GB" sz="2400" kern="1200" dirty="0"/>
            <a:t> </a:t>
          </a:r>
          <a:r>
            <a:rPr lang="en-GB" sz="2400" kern="1200" dirty="0" err="1"/>
            <a:t>poremećaja</a:t>
          </a:r>
          <a:endParaRPr lang="en-US" sz="2400" kern="1200" dirty="0"/>
        </a:p>
      </dsp:txBody>
      <dsp:txXfrm>
        <a:off x="3824513" y="1196774"/>
        <a:ext cx="2723696" cy="1691139"/>
      </dsp:txXfrm>
    </dsp:sp>
    <dsp:sp modelId="{DFE51F41-BFFE-468D-93BE-3F50528DEBD7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26EAD-F37B-4B5E-B059-5E44DCC5078C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P</a:t>
          </a:r>
          <a:r>
            <a:rPr lang="en-GB" sz="2400" kern="1200" dirty="0" err="1"/>
            <a:t>oboljša</a:t>
          </a:r>
          <a:r>
            <a:rPr lang="hr-HR" sz="2400" kern="1200" dirty="0" err="1"/>
            <a:t>vaju</a:t>
          </a:r>
          <a:r>
            <a:rPr lang="en-GB" sz="2400" kern="1200" dirty="0"/>
            <a:t> </a:t>
          </a:r>
          <a:r>
            <a:rPr lang="en-GB" sz="2400" kern="1200" dirty="0" err="1"/>
            <a:t>apsorpcij</a:t>
          </a:r>
          <a:r>
            <a:rPr lang="hr-HR" sz="2400" kern="1200" dirty="0"/>
            <a:t>u</a:t>
          </a:r>
          <a:r>
            <a:rPr lang="en-GB" sz="2400" kern="1200" dirty="0"/>
            <a:t> </a:t>
          </a:r>
          <a:r>
            <a:rPr lang="en-GB" sz="2400" kern="1200" dirty="0" err="1"/>
            <a:t>hranjivih</a:t>
          </a:r>
          <a:r>
            <a:rPr lang="en-GB" sz="2400" kern="1200" dirty="0"/>
            <a:t> </a:t>
          </a:r>
          <a:r>
            <a:rPr lang="en-GB" sz="2400" kern="1200" dirty="0" err="1"/>
            <a:t>tvari</a:t>
          </a:r>
          <a:endParaRPr lang="en-US" sz="2400" kern="1200" dirty="0"/>
        </a:p>
      </dsp:txBody>
      <dsp:txXfrm>
        <a:off x="7282089" y="1196774"/>
        <a:ext cx="2723696" cy="1691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7E94D-7CC7-4548-9765-C83EB23889B8}">
      <dsp:nvSpPr>
        <dsp:cNvPr id="0" name=""/>
        <dsp:cNvSpPr/>
      </dsp:nvSpPr>
      <dsp:spPr>
        <a:xfrm>
          <a:off x="2402512" y="2457116"/>
          <a:ext cx="91440" cy="6363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6385"/>
              </a:lnTo>
            </a:path>
          </a:pathLst>
        </a:custGeom>
        <a:noFill/>
        <a:ln w="15875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A08125-FE14-40BA-AB0E-5C0A61C83E2F}">
      <dsp:nvSpPr>
        <dsp:cNvPr id="0" name=""/>
        <dsp:cNvSpPr/>
      </dsp:nvSpPr>
      <dsp:spPr>
        <a:xfrm>
          <a:off x="2407" y="189388"/>
          <a:ext cx="4891649" cy="2267727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solidFill>
                <a:schemeClr val="tx1"/>
              </a:solidFill>
            </a:rPr>
            <a:t>Utjecaj</a:t>
          </a:r>
          <a:r>
            <a:rPr lang="en-GB" sz="2400" b="1" kern="1200" dirty="0">
              <a:solidFill>
                <a:schemeClr val="tx1"/>
              </a:solidFill>
            </a:rPr>
            <a:t> </a:t>
          </a:r>
          <a:r>
            <a:rPr lang="en-GB" sz="2400" b="1" kern="1200" dirty="0" err="1">
              <a:solidFill>
                <a:schemeClr val="tx1"/>
              </a:solidFill>
            </a:rPr>
            <a:t>na</a:t>
          </a:r>
          <a:r>
            <a:rPr lang="en-GB" sz="2400" b="1" kern="1200" dirty="0">
              <a:solidFill>
                <a:schemeClr val="tx1"/>
              </a:solidFill>
            </a:rPr>
            <a:t> </a:t>
          </a:r>
          <a:r>
            <a:rPr lang="en-GB" sz="2400" b="1" kern="1200" dirty="0" err="1">
              <a:solidFill>
                <a:schemeClr val="tx1"/>
              </a:solidFill>
            </a:rPr>
            <a:t>mikrobiom</a:t>
          </a:r>
          <a:r>
            <a:rPr lang="hr-HR" sz="2400" b="1" kern="1200" dirty="0">
              <a:solidFill>
                <a:schemeClr val="tx1"/>
              </a:solidFill>
            </a:rPr>
            <a:t>:</a:t>
          </a:r>
          <a:r>
            <a:rPr lang="en-GB" sz="2400" kern="1200" dirty="0"/>
            <a:t>: </a:t>
          </a:r>
          <a:r>
            <a:rPr lang="en-GB" sz="2400" kern="1200" dirty="0" err="1">
              <a:solidFill>
                <a:schemeClr val="tx1"/>
              </a:solidFill>
            </a:rPr>
            <a:t>Probiotici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pomažu</a:t>
          </a:r>
          <a:r>
            <a:rPr lang="en-GB" sz="2400" kern="1200" dirty="0">
              <a:solidFill>
                <a:schemeClr val="tx1"/>
              </a:solidFill>
            </a:rPr>
            <a:t> u </a:t>
          </a:r>
          <a:r>
            <a:rPr lang="en-GB" sz="2400" kern="1200" dirty="0" err="1">
              <a:solidFill>
                <a:schemeClr val="tx1"/>
              </a:solidFill>
            </a:rPr>
            <a:t>povećanju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kolonizacijske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otpornosti</a:t>
          </a:r>
          <a:r>
            <a:rPr lang="en-GB" sz="2400" kern="1200" dirty="0">
              <a:solidFill>
                <a:schemeClr val="tx1"/>
              </a:solidFill>
            </a:rPr>
            <a:t>, </a:t>
          </a:r>
          <a:r>
            <a:rPr lang="en-GB" sz="2400" kern="1200" dirty="0" err="1">
              <a:solidFill>
                <a:schemeClr val="tx1"/>
              </a:solidFill>
            </a:rPr>
            <a:t>inhibiciji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patogenih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bakterija</a:t>
          </a:r>
          <a:r>
            <a:rPr lang="en-GB" sz="2400" kern="1200" dirty="0">
              <a:solidFill>
                <a:schemeClr val="tx1"/>
              </a:solidFill>
            </a:rPr>
            <a:t>, </a:t>
          </a:r>
          <a:r>
            <a:rPr lang="en-GB" sz="2400" kern="1200" dirty="0" err="1">
              <a:solidFill>
                <a:schemeClr val="tx1"/>
              </a:solidFill>
            </a:rPr>
            <a:t>poboljšanju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funkcije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crijevne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barijere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i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moduliranju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imunološkog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odgovor</a:t>
          </a:r>
          <a:r>
            <a:rPr lang="hr-HR" sz="2400" kern="1200" dirty="0">
              <a:solidFill>
                <a:schemeClr val="tx1"/>
              </a:solidFill>
            </a:rPr>
            <a:t>a</a:t>
          </a:r>
          <a:r>
            <a:rPr lang="en-GB" sz="2400" kern="1200" dirty="0">
              <a:solidFill>
                <a:schemeClr val="tx1"/>
              </a:solidFill>
            </a:rPr>
            <a:t>.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407" y="189388"/>
        <a:ext cx="4891649" cy="2267727"/>
      </dsp:txXfrm>
    </dsp:sp>
    <dsp:sp modelId="{C9DEE1F3-4745-427B-9211-F751B0F5E2CE}">
      <dsp:nvSpPr>
        <dsp:cNvPr id="0" name=""/>
        <dsp:cNvSpPr/>
      </dsp:nvSpPr>
      <dsp:spPr>
        <a:xfrm>
          <a:off x="39333" y="3093501"/>
          <a:ext cx="4817798" cy="1515202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>
              <a:solidFill>
                <a:schemeClr val="tx1"/>
              </a:solidFill>
            </a:rPr>
            <a:t>Proizvodnja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kratkolančanih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masnih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kiselina</a:t>
          </a:r>
          <a:r>
            <a:rPr lang="en-GB" sz="2400" kern="1200" dirty="0">
              <a:solidFill>
                <a:schemeClr val="tx1"/>
              </a:solidFill>
            </a:rPr>
            <a:t> (</a:t>
          </a:r>
          <a:r>
            <a:rPr lang="en-GB" sz="2400" kern="1200" dirty="0" err="1">
              <a:solidFill>
                <a:schemeClr val="tx1"/>
              </a:solidFill>
            </a:rPr>
            <a:t>npr</a:t>
          </a:r>
          <a:r>
            <a:rPr lang="en-GB" sz="2400" kern="1200" dirty="0">
              <a:solidFill>
                <a:schemeClr val="tx1"/>
              </a:solidFill>
            </a:rPr>
            <a:t>. </a:t>
          </a:r>
          <a:r>
            <a:rPr lang="en-GB" sz="2400" kern="1200" dirty="0" err="1">
              <a:solidFill>
                <a:schemeClr val="tx1"/>
              </a:solidFill>
            </a:rPr>
            <a:t>butirat</a:t>
          </a:r>
          <a:r>
            <a:rPr lang="en-GB" sz="2400" kern="1200" dirty="0">
              <a:solidFill>
                <a:schemeClr val="tx1"/>
              </a:solidFill>
            </a:rPr>
            <a:t>) </a:t>
          </a:r>
          <a:r>
            <a:rPr lang="en-GB" sz="2400" kern="1200" dirty="0" err="1">
              <a:solidFill>
                <a:schemeClr val="tx1"/>
              </a:solidFill>
            </a:rPr>
            <a:t>ključna</a:t>
          </a:r>
          <a:r>
            <a:rPr lang="en-GB" sz="2400" kern="1200" dirty="0">
              <a:solidFill>
                <a:schemeClr val="tx1"/>
              </a:solidFill>
            </a:rPr>
            <a:t> je za </a:t>
          </a:r>
          <a:r>
            <a:rPr lang="en-GB" sz="2400" kern="1200" dirty="0" err="1">
              <a:solidFill>
                <a:schemeClr val="tx1"/>
              </a:solidFill>
            </a:rPr>
            <a:t>zdravlje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crijevne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barijere</a:t>
          </a:r>
          <a:r>
            <a:rPr lang="en-GB" sz="2400" kern="1200" dirty="0">
              <a:solidFill>
                <a:schemeClr val="tx1"/>
              </a:solidFill>
            </a:rPr>
            <a:t>, </a:t>
          </a:r>
          <a:r>
            <a:rPr lang="en-GB" sz="2400" kern="1200" dirty="0" err="1">
              <a:solidFill>
                <a:schemeClr val="tx1"/>
              </a:solidFill>
            </a:rPr>
            <a:t>jer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smanjuje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upalu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i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jača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integritet</a:t>
          </a:r>
          <a:r>
            <a:rPr lang="en-GB" sz="2400" kern="1200" dirty="0">
              <a:solidFill>
                <a:schemeClr val="tx1"/>
              </a:solidFill>
            </a:rPr>
            <a:t> </a:t>
          </a:r>
          <a:r>
            <a:rPr lang="en-GB" sz="2400" kern="1200" dirty="0" err="1">
              <a:solidFill>
                <a:schemeClr val="tx1"/>
              </a:solidFill>
            </a:rPr>
            <a:t>barijere</a:t>
          </a:r>
          <a:r>
            <a:rPr lang="en-GB" sz="2400" kern="1200" dirty="0">
              <a:solidFill>
                <a:schemeClr val="tx1"/>
              </a:solidFill>
            </a:rPr>
            <a:t>.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39333" y="3093501"/>
        <a:ext cx="4817798" cy="15152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1F416-C0A9-47CC-BD77-32F9321C9FE5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92A90F-90BD-4FB7-94CC-78FC43DD4C80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 err="1"/>
            <a:t>Probiotici</a:t>
          </a:r>
          <a:r>
            <a:rPr lang="en-GB" sz="2600" kern="1200" dirty="0"/>
            <a:t> </a:t>
          </a:r>
          <a:r>
            <a:rPr lang="en-GB" sz="2600" kern="1200" dirty="0" err="1"/>
            <a:t>potiču</a:t>
          </a:r>
          <a:r>
            <a:rPr lang="en-GB" sz="2600" kern="1200" dirty="0"/>
            <a:t> </a:t>
          </a:r>
          <a:r>
            <a:rPr lang="en-GB" sz="2600" kern="1200" dirty="0" err="1"/>
            <a:t>proizvodnju</a:t>
          </a:r>
          <a:r>
            <a:rPr lang="en-GB" sz="2600" kern="1200" dirty="0"/>
            <a:t> </a:t>
          </a:r>
          <a:r>
            <a:rPr lang="en-GB" sz="2600" kern="1200" dirty="0" err="1"/>
            <a:t>sekretornog</a:t>
          </a:r>
          <a:r>
            <a:rPr lang="en-GB" sz="2600" kern="1200" dirty="0"/>
            <a:t> </a:t>
          </a:r>
          <a:r>
            <a:rPr lang="en-GB" sz="2600" kern="1200" dirty="0" err="1"/>
            <a:t>imunoglobulina</a:t>
          </a:r>
          <a:r>
            <a:rPr lang="en-GB" sz="2600" kern="1200" dirty="0"/>
            <a:t> A (</a:t>
          </a:r>
          <a:r>
            <a:rPr lang="en-GB" sz="2600" kern="1200" dirty="0" err="1"/>
            <a:t>sIgA</a:t>
          </a:r>
          <a:r>
            <a:rPr lang="en-GB" sz="2600" kern="1200" dirty="0"/>
            <a:t>) </a:t>
          </a:r>
          <a:r>
            <a:rPr lang="en-GB" sz="2600" kern="1200" dirty="0" err="1"/>
            <a:t>te</a:t>
          </a:r>
          <a:r>
            <a:rPr lang="en-GB" sz="2600" kern="1200" dirty="0"/>
            <a:t> </a:t>
          </a:r>
          <a:r>
            <a:rPr lang="en-GB" sz="2600" kern="1200" dirty="0" err="1"/>
            <a:t>protuupalnih</a:t>
          </a:r>
          <a:r>
            <a:rPr lang="en-GB" sz="2600" kern="1200" dirty="0"/>
            <a:t> </a:t>
          </a:r>
          <a:r>
            <a:rPr lang="en-GB" sz="2600" kern="1200" dirty="0" err="1"/>
            <a:t>citokina</a:t>
          </a:r>
          <a:r>
            <a:rPr lang="en-GB" sz="2600" kern="1200" dirty="0"/>
            <a:t> </a:t>
          </a:r>
          <a:r>
            <a:rPr lang="en-GB" sz="2600" kern="1200" dirty="0" err="1"/>
            <a:t>poput</a:t>
          </a:r>
          <a:r>
            <a:rPr lang="en-GB" sz="2600" kern="1200" dirty="0"/>
            <a:t> IL-10, </a:t>
          </a:r>
          <a:r>
            <a:rPr lang="en-GB" sz="2600" kern="1200" dirty="0" err="1"/>
            <a:t>što</a:t>
          </a:r>
          <a:r>
            <a:rPr lang="en-GB" sz="2600" kern="1200" dirty="0"/>
            <a:t> </a:t>
          </a:r>
          <a:r>
            <a:rPr lang="en-GB" sz="2600" kern="1200" dirty="0" err="1"/>
            <a:t>pomaže</a:t>
          </a:r>
          <a:r>
            <a:rPr lang="en-GB" sz="2600" kern="1200" dirty="0"/>
            <a:t> u </a:t>
          </a:r>
          <a:r>
            <a:rPr lang="en-GB" sz="2600" kern="1200" dirty="0" err="1"/>
            <a:t>regulaciji</a:t>
          </a:r>
          <a:r>
            <a:rPr lang="en-GB" sz="2600" kern="1200" dirty="0"/>
            <a:t> </a:t>
          </a:r>
          <a:r>
            <a:rPr lang="en-GB" sz="2600" kern="1200" dirty="0" err="1"/>
            <a:t>imunološkog</a:t>
          </a:r>
          <a:r>
            <a:rPr lang="en-GB" sz="2600" kern="1200" dirty="0"/>
            <a:t> </a:t>
          </a:r>
          <a:r>
            <a:rPr lang="en-GB" sz="2600" kern="1200" dirty="0" err="1"/>
            <a:t>odgovora</a:t>
          </a:r>
          <a:r>
            <a:rPr lang="en-GB" sz="2600" kern="1200" dirty="0"/>
            <a:t> </a:t>
          </a:r>
          <a:r>
            <a:rPr lang="en-GB" sz="2600" kern="1200" dirty="0" err="1"/>
            <a:t>i</a:t>
          </a:r>
          <a:r>
            <a:rPr lang="en-GB" sz="2600" kern="1200" dirty="0"/>
            <a:t> </a:t>
          </a:r>
          <a:r>
            <a:rPr lang="en-GB" sz="2600" kern="1200" dirty="0" err="1"/>
            <a:t>smanjenju</a:t>
          </a:r>
          <a:r>
            <a:rPr lang="en-GB" sz="2600" kern="1200" dirty="0"/>
            <a:t> </a:t>
          </a:r>
          <a:r>
            <a:rPr lang="en-GB" sz="2600" kern="1200" dirty="0" err="1"/>
            <a:t>upala</a:t>
          </a:r>
          <a:endParaRPr lang="en-US" sz="2600" kern="1200" dirty="0"/>
        </a:p>
      </dsp:txBody>
      <dsp:txXfrm>
        <a:off x="560236" y="832323"/>
        <a:ext cx="4149382" cy="2576345"/>
      </dsp:txXfrm>
    </dsp:sp>
    <dsp:sp modelId="{C4D60427-A99A-4C0B-B4B1-C081BC4E99A4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4E917-357A-4755-869B-8EBDA107C43F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 err="1"/>
            <a:t>Stimulacija</a:t>
          </a:r>
          <a:r>
            <a:rPr lang="en-GB" sz="2600" b="1" kern="1200" dirty="0"/>
            <a:t> T-</a:t>
          </a:r>
          <a:r>
            <a:rPr lang="en-GB" sz="2600" b="1" kern="1200" dirty="0" err="1"/>
            <a:t>regulatornih</a:t>
          </a:r>
          <a:r>
            <a:rPr lang="en-GB" sz="2600" b="1" kern="1200" dirty="0"/>
            <a:t> </a:t>
          </a:r>
          <a:r>
            <a:rPr lang="en-GB" sz="2600" b="1" kern="1200" dirty="0" err="1"/>
            <a:t>stanica</a:t>
          </a:r>
          <a:r>
            <a:rPr lang="en-GB" sz="2600" kern="1200" dirty="0"/>
            <a:t>: </a:t>
          </a:r>
          <a:r>
            <a:rPr lang="en-GB" sz="2600" kern="1200" dirty="0" err="1"/>
            <a:t>Važna</a:t>
          </a:r>
          <a:r>
            <a:rPr lang="en-GB" sz="2600" kern="1200" dirty="0"/>
            <a:t> za </a:t>
          </a:r>
          <a:r>
            <a:rPr lang="en-GB" sz="2600" kern="1200" dirty="0" err="1"/>
            <a:t>održavanje</a:t>
          </a:r>
          <a:r>
            <a:rPr lang="en-GB" sz="2600" kern="1200" dirty="0"/>
            <a:t> </a:t>
          </a:r>
          <a:r>
            <a:rPr lang="en-GB" sz="2600" kern="1200" dirty="0" err="1"/>
            <a:t>ravnoteže</a:t>
          </a:r>
          <a:r>
            <a:rPr lang="en-GB" sz="2600" kern="1200" dirty="0"/>
            <a:t> </a:t>
          </a:r>
          <a:r>
            <a:rPr lang="en-GB" sz="2600" kern="1200" dirty="0" err="1"/>
            <a:t>između</a:t>
          </a:r>
          <a:r>
            <a:rPr lang="en-GB" sz="2600" kern="1200" dirty="0"/>
            <a:t> </a:t>
          </a:r>
          <a:r>
            <a:rPr lang="en-GB" sz="2600" kern="1200" dirty="0" err="1"/>
            <a:t>protuupalnih</a:t>
          </a:r>
          <a:r>
            <a:rPr lang="en-GB" sz="2600" kern="1200" dirty="0"/>
            <a:t> </a:t>
          </a:r>
          <a:r>
            <a:rPr lang="en-GB" sz="2600" kern="1200" dirty="0" err="1"/>
            <a:t>i</a:t>
          </a:r>
          <a:r>
            <a:rPr lang="en-GB" sz="2600" kern="1200" dirty="0"/>
            <a:t> pro</a:t>
          </a:r>
          <a:r>
            <a:rPr lang="hr-HR" sz="2600" kern="1200" dirty="0"/>
            <a:t>upalnih</a:t>
          </a:r>
          <a:r>
            <a:rPr lang="en-GB" sz="2600" kern="1200" dirty="0"/>
            <a:t> </a:t>
          </a:r>
          <a:r>
            <a:rPr lang="en-GB" sz="2600" kern="1200" dirty="0" err="1"/>
            <a:t>odgovora</a:t>
          </a:r>
          <a:r>
            <a:rPr lang="en-GB" sz="2600" kern="1200" dirty="0"/>
            <a:t>, </a:t>
          </a:r>
          <a:r>
            <a:rPr lang="en-GB" sz="2600" kern="1200" dirty="0" err="1"/>
            <a:t>čime</a:t>
          </a:r>
          <a:r>
            <a:rPr lang="en-GB" sz="2600" kern="1200" dirty="0"/>
            <a:t> se </a:t>
          </a:r>
          <a:r>
            <a:rPr lang="en-GB" sz="2600" kern="1200" dirty="0" err="1"/>
            <a:t>smanjuje</a:t>
          </a:r>
          <a:r>
            <a:rPr lang="en-GB" sz="2600" kern="1200" dirty="0"/>
            <a:t> </a:t>
          </a:r>
          <a:r>
            <a:rPr lang="en-GB" sz="2600" kern="1200" dirty="0" err="1"/>
            <a:t>rizik</a:t>
          </a:r>
          <a:r>
            <a:rPr lang="en-GB" sz="2600" kern="1200" dirty="0"/>
            <a:t> od </a:t>
          </a:r>
          <a:r>
            <a:rPr lang="en-GB" sz="2600" kern="1200" dirty="0" err="1"/>
            <a:t>autoimunih</a:t>
          </a:r>
          <a:r>
            <a:rPr lang="en-GB" sz="2600" kern="1200" dirty="0"/>
            <a:t> </a:t>
          </a:r>
          <a:r>
            <a:rPr lang="en-GB" sz="2600" kern="1200" dirty="0" err="1"/>
            <a:t>bolesti</a:t>
          </a:r>
          <a:r>
            <a:rPr lang="en-GB" sz="2600" kern="1200" dirty="0"/>
            <a:t> </a:t>
          </a:r>
          <a:r>
            <a:rPr lang="en-GB" sz="2600" kern="1200" dirty="0" err="1"/>
            <a:t>i</a:t>
          </a:r>
          <a:r>
            <a:rPr lang="en-GB" sz="2600" kern="1200" dirty="0"/>
            <a:t> </a:t>
          </a:r>
          <a:r>
            <a:rPr lang="en-GB" sz="2600" kern="1200" dirty="0" err="1"/>
            <a:t>alergija</a:t>
          </a:r>
          <a:endParaRPr lang="en-US" sz="2600" kern="1200" dirty="0"/>
        </a:p>
      </dsp:txBody>
      <dsp:txXfrm>
        <a:off x="5827635" y="832323"/>
        <a:ext cx="4149382" cy="25763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C6A71-AE7E-4D55-BD4F-7A6CC422E118}">
      <dsp:nvSpPr>
        <dsp:cNvPr id="0" name=""/>
        <dsp:cNvSpPr/>
      </dsp:nvSpPr>
      <dsp:spPr>
        <a:xfrm>
          <a:off x="304788" y="142088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1E8FD-B0A2-4FB6-A9C7-9F16D63F0353}">
      <dsp:nvSpPr>
        <dsp:cNvPr id="0" name=""/>
        <dsp:cNvSpPr/>
      </dsp:nvSpPr>
      <dsp:spPr>
        <a:xfrm>
          <a:off x="619113" y="440697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tx1"/>
              </a:solidFill>
            </a:rPr>
            <a:t>Lactobacillus </a:t>
          </a:r>
          <a:r>
            <a:rPr lang="en-GB" sz="1600" b="1" kern="1200" dirty="0" err="1">
              <a:solidFill>
                <a:schemeClr val="tx1"/>
              </a:solidFill>
            </a:rPr>
            <a:t>rhamnosus</a:t>
          </a:r>
          <a:r>
            <a:rPr lang="en-GB" sz="1600" kern="1200" dirty="0"/>
            <a:t>: </a:t>
          </a:r>
          <a:r>
            <a:rPr lang="en-GB" sz="1600" kern="1200" dirty="0" err="1"/>
            <a:t>Efikasan</a:t>
          </a:r>
          <a:r>
            <a:rPr lang="en-GB" sz="1600" kern="1200" dirty="0"/>
            <a:t> u </a:t>
          </a:r>
          <a:r>
            <a:rPr lang="en-GB" sz="1600" kern="1200" dirty="0" err="1"/>
            <a:t>sprječavanju</a:t>
          </a:r>
          <a:r>
            <a:rPr lang="en-GB" sz="1600" kern="1200" dirty="0"/>
            <a:t> </a:t>
          </a:r>
          <a:r>
            <a:rPr lang="en-GB" sz="1600" kern="1200" dirty="0" err="1"/>
            <a:t>gastrointestinalnih</a:t>
          </a:r>
          <a:r>
            <a:rPr lang="en-GB" sz="1600" kern="1200" dirty="0"/>
            <a:t> </a:t>
          </a:r>
          <a:r>
            <a:rPr lang="en-GB" sz="1600" kern="1200" dirty="0" err="1"/>
            <a:t>infekcija</a:t>
          </a:r>
          <a:r>
            <a:rPr lang="en-GB" sz="1600" kern="1200" dirty="0"/>
            <a:t>, </a:t>
          </a:r>
          <a:r>
            <a:rPr lang="en-GB" sz="1600" kern="1200" dirty="0" err="1"/>
            <a:t>sindroma</a:t>
          </a:r>
          <a:r>
            <a:rPr lang="en-GB" sz="1600" kern="1200" dirty="0"/>
            <a:t> </a:t>
          </a:r>
          <a:r>
            <a:rPr lang="en-GB" sz="1600" kern="1200" dirty="0" err="1"/>
            <a:t>iritabilnog</a:t>
          </a:r>
          <a:r>
            <a:rPr lang="en-GB" sz="1600" kern="1200" dirty="0"/>
            <a:t> </a:t>
          </a:r>
          <a:r>
            <a:rPr lang="en-GB" sz="1600" kern="1200" dirty="0" err="1"/>
            <a:t>crijeva</a:t>
          </a:r>
          <a:r>
            <a:rPr lang="en-GB" sz="1600" kern="1200" dirty="0"/>
            <a:t> (IBS), </a:t>
          </a:r>
          <a:r>
            <a:rPr lang="en-GB" sz="1600" kern="1200" dirty="0" err="1"/>
            <a:t>te</a:t>
          </a:r>
          <a:r>
            <a:rPr lang="en-GB" sz="1600" kern="1200" dirty="0"/>
            <a:t> </a:t>
          </a:r>
          <a:r>
            <a:rPr lang="en-GB" sz="1600" kern="1200" dirty="0" err="1"/>
            <a:t>urogenitalnih</a:t>
          </a:r>
          <a:r>
            <a:rPr lang="en-GB" sz="1600" kern="1200" dirty="0"/>
            <a:t> </a:t>
          </a:r>
          <a:r>
            <a:rPr lang="en-GB" sz="1600" kern="1200" dirty="0" err="1"/>
            <a:t>infekcija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671727" y="493311"/>
        <a:ext cx="2723696" cy="1691139"/>
      </dsp:txXfrm>
    </dsp:sp>
    <dsp:sp modelId="{A20A7510-6A2C-4BF6-A304-B33FAFE62C35}">
      <dsp:nvSpPr>
        <dsp:cNvPr id="0" name=""/>
        <dsp:cNvSpPr/>
      </dsp:nvSpPr>
      <dsp:spPr>
        <a:xfrm>
          <a:off x="6761221" y="53330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E8B174-FFF3-4C63-945D-B28440090D9A}">
      <dsp:nvSpPr>
        <dsp:cNvPr id="0" name=""/>
        <dsp:cNvSpPr/>
      </dsp:nvSpPr>
      <dsp:spPr>
        <a:xfrm>
          <a:off x="7075546" y="351938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Bifidobacterium longum</a:t>
          </a:r>
          <a:r>
            <a:rPr lang="en-GB" sz="1600" kern="1200" dirty="0"/>
            <a:t>: </a:t>
          </a:r>
          <a:r>
            <a:rPr lang="en-GB" sz="1600" kern="1200" dirty="0" err="1"/>
            <a:t>Pomaže</a:t>
          </a:r>
          <a:r>
            <a:rPr lang="en-GB" sz="1600" kern="1200" dirty="0"/>
            <a:t> u </a:t>
          </a:r>
          <a:r>
            <a:rPr lang="en-GB" sz="1600" kern="1200" dirty="0" err="1"/>
            <a:t>održavanju</a:t>
          </a:r>
          <a:r>
            <a:rPr lang="en-GB" sz="1600" kern="1200" dirty="0"/>
            <a:t> </a:t>
          </a:r>
          <a:r>
            <a:rPr lang="en-GB" sz="1600" kern="1200" dirty="0" err="1"/>
            <a:t>zdrave</a:t>
          </a:r>
          <a:r>
            <a:rPr lang="en-GB" sz="1600" kern="1200" dirty="0"/>
            <a:t> </a:t>
          </a:r>
          <a:r>
            <a:rPr lang="en-GB" sz="1600" kern="1200" dirty="0" err="1"/>
            <a:t>crijevne</a:t>
          </a:r>
          <a:r>
            <a:rPr lang="en-GB" sz="1600" kern="1200" dirty="0"/>
            <a:t> </a:t>
          </a:r>
          <a:r>
            <a:rPr lang="en-GB" sz="1600" kern="1200" dirty="0" err="1"/>
            <a:t>mikroflore</a:t>
          </a:r>
          <a:r>
            <a:rPr lang="en-GB" sz="1600" kern="1200" dirty="0"/>
            <a:t>, </a:t>
          </a:r>
          <a:r>
            <a:rPr lang="en-GB" sz="1600" kern="1200" dirty="0" err="1"/>
            <a:t>smanjuje</a:t>
          </a:r>
          <a:r>
            <a:rPr lang="en-GB" sz="1600" kern="1200" dirty="0"/>
            <a:t> </a:t>
          </a:r>
          <a:r>
            <a:rPr lang="en-GB" sz="1600" kern="1200" dirty="0" err="1"/>
            <a:t>upalu</a:t>
          </a:r>
          <a:r>
            <a:rPr lang="en-GB" sz="1600" kern="1200" dirty="0"/>
            <a:t> </a:t>
          </a:r>
          <a:r>
            <a:rPr lang="en-GB" sz="1600" kern="1200" dirty="0" err="1"/>
            <a:t>i</a:t>
          </a:r>
          <a:r>
            <a:rPr lang="en-GB" sz="1600" kern="1200" dirty="0"/>
            <a:t> </a:t>
          </a:r>
          <a:r>
            <a:rPr lang="en-GB" sz="1600" kern="1200" dirty="0" err="1"/>
            <a:t>poboljšava</a:t>
          </a:r>
          <a:r>
            <a:rPr lang="en-GB" sz="1600" kern="1200" dirty="0"/>
            <a:t> </a:t>
          </a:r>
          <a:r>
            <a:rPr lang="en-GB" sz="1600" kern="1200" dirty="0" err="1"/>
            <a:t>apsorpciju</a:t>
          </a:r>
          <a:r>
            <a:rPr lang="en-GB" sz="1600" kern="1200" dirty="0"/>
            <a:t> </a:t>
          </a:r>
          <a:r>
            <a:rPr lang="en-GB" sz="1600" kern="1200" dirty="0" err="1"/>
            <a:t>mikronutrijenata</a:t>
          </a:r>
          <a:r>
            <a:rPr lang="en-GB" sz="1600" kern="1200" dirty="0"/>
            <a:t>, </a:t>
          </a:r>
          <a:r>
            <a:rPr lang="en-GB" sz="1600" kern="1200" dirty="0" err="1"/>
            <a:t>osobito</a:t>
          </a:r>
          <a:r>
            <a:rPr lang="en-GB" sz="1600" kern="1200" dirty="0"/>
            <a:t> </a:t>
          </a:r>
          <a:r>
            <a:rPr lang="en-GB" sz="1600" kern="1200" dirty="0" err="1"/>
            <a:t>kod</a:t>
          </a:r>
          <a:r>
            <a:rPr lang="en-GB" sz="1600" kern="1200" dirty="0"/>
            <a:t> </a:t>
          </a:r>
          <a:r>
            <a:rPr lang="en-GB" sz="1600" kern="1200" dirty="0" err="1"/>
            <a:t>dojenčadi</a:t>
          </a:r>
          <a:r>
            <a:rPr lang="en-GB" sz="1600" kern="1200" dirty="0"/>
            <a:t> </a:t>
          </a:r>
          <a:r>
            <a:rPr lang="en-GB" sz="1600" kern="1200" dirty="0" err="1"/>
            <a:t>i</a:t>
          </a:r>
          <a:r>
            <a:rPr lang="en-GB" sz="1600" kern="1200" dirty="0"/>
            <a:t> </a:t>
          </a:r>
          <a:r>
            <a:rPr lang="en-GB" sz="1600" kern="1200" dirty="0" err="1"/>
            <a:t>starijih</a:t>
          </a:r>
          <a:r>
            <a:rPr lang="en-GB" sz="1600" kern="1200" dirty="0"/>
            <a:t> </a:t>
          </a:r>
          <a:r>
            <a:rPr lang="en-GB" sz="1600" kern="1200" dirty="0" err="1"/>
            <a:t>osoba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7128160" y="404552"/>
        <a:ext cx="2723696" cy="1691139"/>
      </dsp:txXfrm>
    </dsp:sp>
    <dsp:sp modelId="{665E517C-D4E4-40B4-9298-DB4B2B26C08D}">
      <dsp:nvSpPr>
        <dsp:cNvPr id="0" name=""/>
        <dsp:cNvSpPr/>
      </dsp:nvSpPr>
      <dsp:spPr>
        <a:xfrm>
          <a:off x="3614728" y="2368609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B266-C9FF-417C-BEB4-95A33554457B}">
      <dsp:nvSpPr>
        <dsp:cNvPr id="0" name=""/>
        <dsp:cNvSpPr/>
      </dsp:nvSpPr>
      <dsp:spPr>
        <a:xfrm>
          <a:off x="3929053" y="2667218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Studije</a:t>
          </a:r>
          <a:r>
            <a:rPr lang="en-GB" sz="1600" kern="1200" dirty="0"/>
            <a:t> </a:t>
          </a:r>
          <a:r>
            <a:rPr lang="en-GB" sz="1600" kern="1200" dirty="0" err="1"/>
            <a:t>pokazuju</a:t>
          </a:r>
          <a:r>
            <a:rPr lang="en-GB" sz="1600" kern="1200" dirty="0"/>
            <a:t> da </a:t>
          </a:r>
          <a:r>
            <a:rPr lang="en-GB" sz="1600" kern="1200" dirty="0" err="1"/>
            <a:t>su</a:t>
          </a:r>
          <a:r>
            <a:rPr lang="en-GB" sz="1600" kern="1200" dirty="0"/>
            <a:t> </a:t>
          </a:r>
          <a:r>
            <a:rPr lang="en-GB" sz="1600" kern="1200" dirty="0" err="1"/>
            <a:t>probiotičke</a:t>
          </a:r>
          <a:r>
            <a:rPr lang="en-GB" sz="1600" kern="1200" dirty="0"/>
            <a:t> </a:t>
          </a:r>
          <a:r>
            <a:rPr lang="en-GB" sz="1600" kern="1200" dirty="0" err="1"/>
            <a:t>formulacije</a:t>
          </a:r>
          <a:r>
            <a:rPr lang="hr-HR" sz="1600" kern="1200" dirty="0"/>
            <a:t> od više sojeva</a:t>
          </a:r>
          <a:r>
            <a:rPr lang="en-GB" sz="1600" kern="1200" dirty="0"/>
            <a:t> </a:t>
          </a:r>
          <a:r>
            <a:rPr lang="en-GB" sz="1600" kern="1200" dirty="0" err="1"/>
            <a:t>učinkovitije</a:t>
          </a:r>
          <a:r>
            <a:rPr lang="en-GB" sz="1600" kern="1200" dirty="0"/>
            <a:t> od  </a:t>
          </a:r>
          <a:r>
            <a:rPr lang="en-GB" sz="1600" kern="1200" dirty="0" err="1"/>
            <a:t>formulacija</a:t>
          </a:r>
          <a:r>
            <a:rPr lang="hr-HR" sz="1600" kern="1200" dirty="0"/>
            <a:t> s jednim sojem</a:t>
          </a:r>
          <a:r>
            <a:rPr lang="en-GB" sz="1600" kern="1200" dirty="0"/>
            <a:t>, </a:t>
          </a:r>
          <a:r>
            <a:rPr lang="en-GB" sz="1600" kern="1200" dirty="0" err="1"/>
            <a:t>osobito</a:t>
          </a:r>
          <a:r>
            <a:rPr lang="en-GB" sz="1600" kern="1200" dirty="0"/>
            <a:t> u </a:t>
          </a:r>
          <a:r>
            <a:rPr lang="en-GB" sz="1600" kern="1200" dirty="0" err="1"/>
            <a:t>obnovi</a:t>
          </a:r>
          <a:r>
            <a:rPr lang="en-GB" sz="1600" kern="1200" dirty="0"/>
            <a:t> </a:t>
          </a:r>
          <a:r>
            <a:rPr lang="en-GB" sz="1600" kern="1200" dirty="0" err="1"/>
            <a:t>crijevne</a:t>
          </a:r>
          <a:r>
            <a:rPr lang="en-GB" sz="1600" kern="1200" dirty="0"/>
            <a:t> </a:t>
          </a:r>
          <a:r>
            <a:rPr lang="en-GB" sz="1600" kern="1200" dirty="0" err="1"/>
            <a:t>mikroflore</a:t>
          </a:r>
          <a:r>
            <a:rPr lang="en-GB" sz="1600" kern="1200" dirty="0"/>
            <a:t> </a:t>
          </a:r>
          <a:r>
            <a:rPr lang="en-GB" sz="1600" kern="1200" dirty="0" err="1"/>
            <a:t>nakon</a:t>
          </a:r>
          <a:r>
            <a:rPr lang="en-GB" sz="1600" kern="1200" dirty="0"/>
            <a:t> </a:t>
          </a:r>
          <a:r>
            <a:rPr lang="en-GB" sz="1600" kern="1200" dirty="0" err="1"/>
            <a:t>antibiotske</a:t>
          </a:r>
          <a:r>
            <a:rPr lang="en-GB" sz="1600" kern="1200" dirty="0"/>
            <a:t> </a:t>
          </a:r>
          <a:r>
            <a:rPr lang="en-GB" sz="1600" kern="1200" dirty="0" err="1"/>
            <a:t>terapije</a:t>
          </a:r>
          <a:endParaRPr lang="en-US" sz="1600" kern="1200" dirty="0"/>
        </a:p>
      </dsp:txBody>
      <dsp:txXfrm>
        <a:off x="3981667" y="2719832"/>
        <a:ext cx="2723696" cy="16911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3FDE2-BCB1-4AFA-AD0F-D9FBCEAEE8BA}">
      <dsp:nvSpPr>
        <dsp:cNvPr id="0" name=""/>
        <dsp:cNvSpPr/>
      </dsp:nvSpPr>
      <dsp:spPr>
        <a:xfrm>
          <a:off x="1" y="180594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/>
            <a:t>Lactobacillus </a:t>
          </a:r>
          <a:r>
            <a:rPr lang="hr-HR" sz="2600" i="1" kern="1200" dirty="0" err="1"/>
            <a:t>casei</a:t>
          </a:r>
          <a:r>
            <a:rPr lang="hr-HR" sz="2600" i="1" kern="1200" dirty="0"/>
            <a:t> W56</a:t>
          </a:r>
          <a:endParaRPr lang="en-US" sz="2600" i="1" kern="1200" dirty="0"/>
        </a:p>
      </dsp:txBody>
      <dsp:txXfrm>
        <a:off x="1" y="180594"/>
        <a:ext cx="2337792" cy="1402675"/>
      </dsp:txXfrm>
    </dsp:sp>
    <dsp:sp modelId="{A274CC82-4CEB-476A-A520-3D89D35C782E}">
      <dsp:nvSpPr>
        <dsp:cNvPr id="0" name=""/>
        <dsp:cNvSpPr/>
      </dsp:nvSpPr>
      <dsp:spPr>
        <a:xfrm>
          <a:off x="2554857" y="180594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/>
            <a:t>Lactobacillus </a:t>
          </a:r>
          <a:r>
            <a:rPr lang="hr-HR" sz="2600" i="1" kern="1200" dirty="0" err="1"/>
            <a:t>acidophilus</a:t>
          </a:r>
          <a:r>
            <a:rPr lang="hr-HR" sz="2600" i="1" kern="1200" dirty="0"/>
            <a:t> W22</a:t>
          </a:r>
          <a:endParaRPr lang="en-US" sz="2600" i="1" kern="1200" dirty="0"/>
        </a:p>
      </dsp:txBody>
      <dsp:txXfrm>
        <a:off x="2554857" y="180594"/>
        <a:ext cx="2337792" cy="1402675"/>
      </dsp:txXfrm>
    </dsp:sp>
    <dsp:sp modelId="{F4A38212-B189-49E1-95D7-D30ED5FF4DF6}">
      <dsp:nvSpPr>
        <dsp:cNvPr id="0" name=""/>
        <dsp:cNvSpPr/>
      </dsp:nvSpPr>
      <dsp:spPr>
        <a:xfrm>
          <a:off x="5186673" y="180594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 err="1"/>
            <a:t>Lactobacilum</a:t>
          </a:r>
          <a:r>
            <a:rPr lang="hr-HR" sz="2600" i="1" kern="1200" dirty="0"/>
            <a:t> </a:t>
          </a:r>
          <a:r>
            <a:rPr lang="hr-HR" sz="2600" i="1" kern="1200" dirty="0" err="1"/>
            <a:t>plantarum</a:t>
          </a:r>
          <a:r>
            <a:rPr lang="hr-HR" sz="2600" i="1" kern="1200" dirty="0"/>
            <a:t> W62</a:t>
          </a:r>
          <a:endParaRPr lang="en-US" sz="2600" i="1" kern="1200" dirty="0"/>
        </a:p>
      </dsp:txBody>
      <dsp:txXfrm>
        <a:off x="5186673" y="180594"/>
        <a:ext cx="2337792" cy="1402675"/>
      </dsp:txXfrm>
    </dsp:sp>
    <dsp:sp modelId="{E7DCA3E8-FCC9-4BD6-B4C5-07B7A46E38B6}">
      <dsp:nvSpPr>
        <dsp:cNvPr id="0" name=""/>
        <dsp:cNvSpPr/>
      </dsp:nvSpPr>
      <dsp:spPr>
        <a:xfrm>
          <a:off x="7720607" y="180594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/>
            <a:t>Lactobacillus </a:t>
          </a:r>
          <a:r>
            <a:rPr lang="hr-HR" sz="2600" i="1" kern="1200" dirty="0" err="1"/>
            <a:t>paracasei</a:t>
          </a:r>
          <a:r>
            <a:rPr lang="hr-HR" sz="2600" i="1" kern="1200" dirty="0"/>
            <a:t> W20</a:t>
          </a:r>
          <a:endParaRPr lang="en-US" sz="2600" i="1" kern="1200" dirty="0"/>
        </a:p>
      </dsp:txBody>
      <dsp:txXfrm>
        <a:off x="7720607" y="180594"/>
        <a:ext cx="2337792" cy="1402675"/>
      </dsp:txXfrm>
    </dsp:sp>
    <dsp:sp modelId="{129589E5-2F46-4737-9423-1DEF3D13345B}">
      <dsp:nvSpPr>
        <dsp:cNvPr id="0" name=""/>
        <dsp:cNvSpPr/>
      </dsp:nvSpPr>
      <dsp:spPr>
        <a:xfrm>
          <a:off x="1" y="187223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 err="1"/>
            <a:t>Bifidobacterium</a:t>
          </a:r>
          <a:r>
            <a:rPr lang="hr-HR" sz="2600" i="1" kern="1200" dirty="0"/>
            <a:t> </a:t>
          </a:r>
          <a:r>
            <a:rPr lang="hr-HR" sz="2600" i="1" kern="1200" dirty="0" err="1"/>
            <a:t>lactis</a:t>
          </a:r>
          <a:r>
            <a:rPr lang="hr-HR" sz="2600" i="1" kern="1200" dirty="0"/>
            <a:t> W51&amp;W52</a:t>
          </a:r>
          <a:endParaRPr lang="en-US" sz="2600" i="1" kern="1200" dirty="0"/>
        </a:p>
      </dsp:txBody>
      <dsp:txXfrm>
        <a:off x="1" y="1872230"/>
        <a:ext cx="2337792" cy="1402675"/>
      </dsp:txXfrm>
    </dsp:sp>
    <dsp:sp modelId="{5EE47ADB-2A50-4F2E-BD00-45667043E0F8}">
      <dsp:nvSpPr>
        <dsp:cNvPr id="0" name=""/>
        <dsp:cNvSpPr/>
      </dsp:nvSpPr>
      <dsp:spPr>
        <a:xfrm>
          <a:off x="2545015" y="187223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 err="1"/>
            <a:t>Bifidobacterium</a:t>
          </a:r>
          <a:r>
            <a:rPr lang="hr-HR" sz="2600" i="1" kern="1200" dirty="0"/>
            <a:t> </a:t>
          </a:r>
          <a:r>
            <a:rPr lang="hr-HR" sz="2600" i="1" kern="1200" dirty="0" err="1"/>
            <a:t>bifidum</a:t>
          </a:r>
          <a:r>
            <a:rPr lang="hr-HR" sz="2600" i="1" kern="1200" dirty="0"/>
            <a:t> W23</a:t>
          </a:r>
          <a:endParaRPr lang="en-US" sz="2600" i="1" kern="1200" dirty="0"/>
        </a:p>
      </dsp:txBody>
      <dsp:txXfrm>
        <a:off x="2545015" y="1872230"/>
        <a:ext cx="2337792" cy="1402675"/>
      </dsp:txXfrm>
    </dsp:sp>
    <dsp:sp modelId="{3C5A65F8-4C40-490E-B9F7-AE823A81362A}">
      <dsp:nvSpPr>
        <dsp:cNvPr id="0" name=""/>
        <dsp:cNvSpPr/>
      </dsp:nvSpPr>
      <dsp:spPr>
        <a:xfrm>
          <a:off x="5186673" y="187223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 err="1"/>
            <a:t>Lactobacilus</a:t>
          </a:r>
          <a:r>
            <a:rPr lang="hr-HR" sz="2600" i="1" kern="1200" dirty="0"/>
            <a:t> </a:t>
          </a:r>
          <a:r>
            <a:rPr lang="hr-HR" sz="2600" i="1" kern="1200" dirty="0" err="1"/>
            <a:t>salivarius</a:t>
          </a:r>
          <a:r>
            <a:rPr lang="hr-HR" sz="2600" i="1" kern="1200" dirty="0"/>
            <a:t> W24</a:t>
          </a:r>
          <a:endParaRPr lang="en-US" sz="2600" i="1" kern="1200" dirty="0"/>
        </a:p>
      </dsp:txBody>
      <dsp:txXfrm>
        <a:off x="5186673" y="1872230"/>
        <a:ext cx="2337792" cy="1402675"/>
      </dsp:txXfrm>
    </dsp:sp>
    <dsp:sp modelId="{358EA2C8-C569-45AE-8862-44F8CDA6683B}">
      <dsp:nvSpPr>
        <dsp:cNvPr id="0" name=""/>
        <dsp:cNvSpPr/>
      </dsp:nvSpPr>
      <dsp:spPr>
        <a:xfrm>
          <a:off x="7720606" y="1872230"/>
          <a:ext cx="2337792" cy="1402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600" i="1" kern="1200" dirty="0" err="1"/>
            <a:t>Lactococcus</a:t>
          </a:r>
          <a:r>
            <a:rPr lang="hr-HR" sz="2600" i="1" kern="1200" dirty="0"/>
            <a:t> </a:t>
          </a:r>
          <a:r>
            <a:rPr lang="hr-HR" sz="2600" i="1" kern="1200" dirty="0" err="1"/>
            <a:t>lactis</a:t>
          </a:r>
          <a:r>
            <a:rPr lang="hr-HR" sz="2600" i="1" kern="1200" dirty="0"/>
            <a:t> W19</a:t>
          </a:r>
          <a:endParaRPr lang="en-US" sz="2600" i="1" kern="1200" dirty="0"/>
        </a:p>
      </dsp:txBody>
      <dsp:txXfrm>
        <a:off x="7720606" y="1872230"/>
        <a:ext cx="2337792" cy="14026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3C825A-96F1-425B-B6ED-7E5BA60BF127}">
      <dsp:nvSpPr>
        <dsp:cNvPr id="0" name=""/>
        <dsp:cNvSpPr/>
      </dsp:nvSpPr>
      <dsp:spPr>
        <a:xfrm>
          <a:off x="847076" y="337009"/>
          <a:ext cx="673965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2EFD9-83D8-4D8C-BDE8-C0832EC05D6F}">
      <dsp:nvSpPr>
        <dsp:cNvPr id="0" name=""/>
        <dsp:cNvSpPr/>
      </dsp:nvSpPr>
      <dsp:spPr>
        <a:xfrm>
          <a:off x="1561479" y="280432"/>
          <a:ext cx="77506" cy="14557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5013C9-7AD4-48BC-AF87-2D8DD0B3FCCD}">
      <dsp:nvSpPr>
        <dsp:cNvPr id="0" name=""/>
        <dsp:cNvSpPr/>
      </dsp:nvSpPr>
      <dsp:spPr>
        <a:xfrm>
          <a:off x="441251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1</a:t>
          </a:r>
        </a:p>
      </dsp:txBody>
      <dsp:txXfrm>
        <a:off x="535439" y="109654"/>
        <a:ext cx="454782" cy="454782"/>
      </dsp:txXfrm>
    </dsp:sp>
    <dsp:sp modelId="{D02E6529-10F4-4110-A960-7E00420D6C3B}">
      <dsp:nvSpPr>
        <dsp:cNvPr id="0" name=""/>
        <dsp:cNvSpPr/>
      </dsp:nvSpPr>
      <dsp:spPr>
        <a:xfrm>
          <a:off x="4619" y="824224"/>
          <a:ext cx="1540886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547" tIns="165100" rIns="121547" bIns="16510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i="1" kern="1200" dirty="0"/>
            <a:t>Lactobacillus casei</a:t>
          </a:r>
          <a:r>
            <a:rPr lang="en-GB" sz="1600" b="1" kern="1200" dirty="0"/>
            <a:t> W56 </a:t>
          </a:r>
          <a:r>
            <a:rPr lang="en-GB" sz="1600" kern="1200" dirty="0"/>
            <a:t>je </a:t>
          </a:r>
          <a:r>
            <a:rPr lang="en-GB" sz="1600" kern="1200" dirty="0" err="1"/>
            <a:t>pokazao</a:t>
          </a:r>
          <a:r>
            <a:rPr lang="en-GB" sz="1600" kern="1200" dirty="0"/>
            <a:t> </a:t>
          </a:r>
          <a:r>
            <a:rPr lang="en-GB" sz="1600" kern="1200" dirty="0" err="1"/>
            <a:t>sposobnost</a:t>
          </a:r>
          <a:r>
            <a:rPr lang="en-GB" sz="1600" kern="1200" dirty="0"/>
            <a:t> </a:t>
          </a:r>
          <a:r>
            <a:rPr lang="en-GB" sz="1600" kern="1200" dirty="0" err="1"/>
            <a:t>smanjenja</a:t>
          </a:r>
          <a:r>
            <a:rPr lang="en-GB" sz="1600" kern="1200" dirty="0"/>
            <a:t> </a:t>
          </a:r>
          <a:r>
            <a:rPr lang="en-GB" sz="1600" kern="1200" dirty="0" err="1"/>
            <a:t>anksioznosti</a:t>
          </a:r>
          <a:r>
            <a:rPr lang="en-GB" sz="1600" kern="1200" dirty="0"/>
            <a:t> </a:t>
          </a:r>
          <a:r>
            <a:rPr lang="en-GB" sz="1600" kern="1200" dirty="0" err="1"/>
            <a:t>i</a:t>
          </a:r>
          <a:r>
            <a:rPr lang="en-GB" sz="1600" kern="1200" dirty="0"/>
            <a:t> </a:t>
          </a:r>
          <a:r>
            <a:rPr lang="en-GB" sz="1600" kern="1200" dirty="0" err="1"/>
            <a:t>depresije</a:t>
          </a:r>
          <a:r>
            <a:rPr lang="en-GB" sz="1600" kern="1200" dirty="0"/>
            <a:t> u </a:t>
          </a:r>
          <a:r>
            <a:rPr lang="en-GB" sz="1600" kern="1200" dirty="0" err="1"/>
            <a:t>životinjskim</a:t>
          </a:r>
          <a:r>
            <a:rPr lang="en-GB" sz="1600" kern="1200" dirty="0"/>
            <a:t> </a:t>
          </a:r>
          <a:r>
            <a:rPr lang="en-GB" sz="1600" kern="1200" dirty="0" err="1"/>
            <a:t>modelima</a:t>
          </a:r>
          <a:r>
            <a:rPr lang="en-GB" sz="1600" kern="1200" dirty="0"/>
            <a:t>, </a:t>
          </a:r>
          <a:r>
            <a:rPr lang="en-GB" sz="1600" kern="1200" dirty="0" err="1"/>
            <a:t>zahvaljujući</a:t>
          </a:r>
          <a:r>
            <a:rPr lang="en-GB" sz="1600" kern="1200" dirty="0"/>
            <a:t> </a:t>
          </a:r>
          <a:r>
            <a:rPr lang="en-GB" sz="1600" kern="1200" dirty="0" err="1"/>
            <a:t>svojoj</a:t>
          </a:r>
          <a:r>
            <a:rPr lang="en-GB" sz="1600" kern="1200" dirty="0"/>
            <a:t> </a:t>
          </a:r>
          <a:r>
            <a:rPr lang="en-GB" sz="1600" kern="1200" dirty="0" err="1"/>
            <a:t>interakciji</a:t>
          </a:r>
          <a:r>
            <a:rPr lang="en-GB" sz="1600" kern="1200" dirty="0"/>
            <a:t> s </a:t>
          </a:r>
          <a:r>
            <a:rPr lang="en-GB" sz="1600" kern="1200" dirty="0" err="1"/>
            <a:t>os</a:t>
          </a:r>
          <a:r>
            <a:rPr lang="hr-HR" sz="1600" kern="1200" dirty="0"/>
            <a:t>i</a:t>
          </a:r>
          <a:r>
            <a:rPr lang="en-GB" sz="1600" kern="1200" dirty="0"/>
            <a:t> </a:t>
          </a:r>
          <a:r>
            <a:rPr lang="en-GB" sz="1600" kern="1200" dirty="0" err="1"/>
            <a:t>crijevo-mozak</a:t>
          </a:r>
          <a:endParaRPr lang="en-US" sz="1600" kern="1200" dirty="0"/>
        </a:p>
      </dsp:txBody>
      <dsp:txXfrm>
        <a:off x="4619" y="1132401"/>
        <a:ext cx="1540886" cy="3254473"/>
      </dsp:txXfrm>
    </dsp:sp>
    <dsp:sp modelId="{E90DE4F0-F642-445F-AF4D-9ECD6F151276}">
      <dsp:nvSpPr>
        <dsp:cNvPr id="0" name=""/>
        <dsp:cNvSpPr/>
      </dsp:nvSpPr>
      <dsp:spPr>
        <a:xfrm>
          <a:off x="1724685" y="337009"/>
          <a:ext cx="1516421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9E299A-8477-43EA-8FB2-61E9806BF2ED}">
      <dsp:nvSpPr>
        <dsp:cNvPr id="0" name=""/>
        <dsp:cNvSpPr/>
      </dsp:nvSpPr>
      <dsp:spPr>
        <a:xfrm>
          <a:off x="3281544" y="280432"/>
          <a:ext cx="77506" cy="14557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5F3BC-7F86-48FF-AB9E-556B747C6A6F}">
      <dsp:nvSpPr>
        <dsp:cNvPr id="0" name=""/>
        <dsp:cNvSpPr/>
      </dsp:nvSpPr>
      <dsp:spPr>
        <a:xfrm>
          <a:off x="2161316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2</a:t>
          </a:r>
        </a:p>
      </dsp:txBody>
      <dsp:txXfrm>
        <a:off x="2255504" y="109654"/>
        <a:ext cx="454782" cy="454782"/>
      </dsp:txXfrm>
    </dsp:sp>
    <dsp:sp modelId="{1DD63838-AA1B-45E4-AF38-4473D56BA6A6}">
      <dsp:nvSpPr>
        <dsp:cNvPr id="0" name=""/>
        <dsp:cNvSpPr/>
      </dsp:nvSpPr>
      <dsp:spPr>
        <a:xfrm>
          <a:off x="1716715" y="824224"/>
          <a:ext cx="1566461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307" tIns="165100" rIns="122307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1" kern="1200" dirty="0"/>
            <a:t>L</a:t>
          </a:r>
          <a:r>
            <a:rPr lang="hr-HR" sz="1500" b="1" i="1" kern="1200" dirty="0"/>
            <a:t>.</a:t>
          </a:r>
          <a:r>
            <a:rPr lang="en-GB" sz="1500" b="1" i="1" kern="1200" dirty="0"/>
            <a:t> casei</a:t>
          </a:r>
          <a:r>
            <a:rPr lang="en-GB" sz="1500" b="1" kern="1200" dirty="0"/>
            <a:t> </a:t>
          </a:r>
          <a:r>
            <a:rPr lang="hr-HR" sz="1500" b="1" kern="1200" dirty="0"/>
            <a:t> </a:t>
          </a:r>
          <a:r>
            <a:rPr lang="en-GB" sz="1500" kern="1200" dirty="0" err="1"/>
            <a:t>povećava</a:t>
          </a:r>
          <a:r>
            <a:rPr lang="en-GB" sz="1500" kern="1200" dirty="0"/>
            <a:t> </a:t>
          </a:r>
          <a:r>
            <a:rPr lang="en-GB" sz="1500" kern="1200" dirty="0" err="1"/>
            <a:t>proizvodnju</a:t>
          </a:r>
          <a:r>
            <a:rPr lang="en-GB" sz="1500" kern="1200" dirty="0"/>
            <a:t> </a:t>
          </a:r>
          <a:r>
            <a:rPr lang="en-GB" sz="1500" kern="1200" dirty="0" err="1"/>
            <a:t>kratkolančanih</a:t>
          </a:r>
          <a:r>
            <a:rPr lang="en-GB" sz="1500" kern="1200" dirty="0"/>
            <a:t> </a:t>
          </a:r>
          <a:r>
            <a:rPr lang="en-GB" sz="1500" kern="1200" dirty="0" err="1"/>
            <a:t>masnih</a:t>
          </a:r>
          <a:r>
            <a:rPr lang="en-GB" sz="1500" kern="1200" dirty="0"/>
            <a:t> </a:t>
          </a:r>
          <a:r>
            <a:rPr lang="en-GB" sz="1500" kern="1200" dirty="0" err="1"/>
            <a:t>kiselina</a:t>
          </a:r>
          <a:r>
            <a:rPr lang="en-GB" sz="1500" kern="1200" dirty="0"/>
            <a:t> (SCFAs) </a:t>
          </a:r>
          <a:r>
            <a:rPr lang="en-GB" sz="1500" kern="1200" dirty="0" err="1"/>
            <a:t>kao</a:t>
          </a:r>
          <a:r>
            <a:rPr lang="en-GB" sz="1500" kern="1200" dirty="0"/>
            <a:t> </a:t>
          </a:r>
          <a:r>
            <a:rPr lang="en-GB" sz="1500" kern="1200" dirty="0" err="1"/>
            <a:t>što</a:t>
          </a:r>
          <a:r>
            <a:rPr lang="en-GB" sz="1500" kern="1200" dirty="0"/>
            <a:t>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butirat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propionat</a:t>
          </a:r>
          <a:r>
            <a:rPr lang="en-GB" sz="1500" kern="1200" dirty="0"/>
            <a:t>, koji </a:t>
          </a:r>
          <a:r>
            <a:rPr lang="en-GB" sz="1500" kern="1200" dirty="0" err="1"/>
            <a:t>igraju</a:t>
          </a:r>
          <a:r>
            <a:rPr lang="en-GB" sz="1500" kern="1200" dirty="0"/>
            <a:t> </a:t>
          </a:r>
          <a:r>
            <a:rPr lang="en-GB" sz="1500" kern="1200" dirty="0" err="1"/>
            <a:t>važnu</a:t>
          </a:r>
          <a:r>
            <a:rPr lang="en-GB" sz="1500" kern="1200" dirty="0"/>
            <a:t> </a:t>
          </a:r>
          <a:r>
            <a:rPr lang="en-GB" sz="1500" kern="1200" dirty="0" err="1"/>
            <a:t>ulogu</a:t>
          </a:r>
          <a:r>
            <a:rPr lang="en-GB" sz="1500" kern="1200" dirty="0"/>
            <a:t> u </a:t>
          </a:r>
          <a:r>
            <a:rPr lang="en-GB" sz="1500" kern="1200" dirty="0" err="1"/>
            <a:t>očuvanju</a:t>
          </a:r>
          <a:r>
            <a:rPr lang="en-GB" sz="1500" kern="1200" dirty="0"/>
            <a:t> </a:t>
          </a:r>
          <a:r>
            <a:rPr lang="en-GB" sz="1500" kern="1200" dirty="0" err="1"/>
            <a:t>zdravlja</a:t>
          </a:r>
          <a:r>
            <a:rPr lang="en-GB" sz="1500" kern="1200" dirty="0"/>
            <a:t> </a:t>
          </a:r>
          <a:r>
            <a:rPr lang="en-GB" sz="1500" kern="1200" dirty="0" err="1"/>
            <a:t>crijevne</a:t>
          </a:r>
          <a:r>
            <a:rPr lang="en-GB" sz="1500" kern="1200" dirty="0"/>
            <a:t> </a:t>
          </a:r>
          <a:r>
            <a:rPr lang="en-GB" sz="1500" kern="1200" dirty="0" err="1"/>
            <a:t>barijere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imaju</a:t>
          </a:r>
          <a:r>
            <a:rPr lang="en-GB" sz="1500" kern="1200" dirty="0"/>
            <a:t> </a:t>
          </a:r>
          <a:r>
            <a:rPr lang="en-GB" sz="1500" kern="1200" dirty="0" err="1"/>
            <a:t>protuupalne</a:t>
          </a:r>
          <a:r>
            <a:rPr lang="en-GB" sz="1500" kern="1200" dirty="0"/>
            <a:t> </a:t>
          </a:r>
          <a:r>
            <a:rPr lang="en-GB" sz="1500" kern="1200" dirty="0" err="1"/>
            <a:t>učinke</a:t>
          </a:r>
          <a:r>
            <a:rPr lang="en-GB" sz="1500" kern="1200" dirty="0"/>
            <a:t>.</a:t>
          </a:r>
          <a:endParaRPr lang="en-US" sz="1500" kern="1200" dirty="0"/>
        </a:p>
      </dsp:txBody>
      <dsp:txXfrm>
        <a:off x="1716715" y="1137516"/>
        <a:ext cx="1566461" cy="3249358"/>
      </dsp:txXfrm>
    </dsp:sp>
    <dsp:sp modelId="{940C53A9-FA08-45EA-91FD-1A1993F492AD}">
      <dsp:nvSpPr>
        <dsp:cNvPr id="0" name=""/>
        <dsp:cNvSpPr/>
      </dsp:nvSpPr>
      <dsp:spPr>
        <a:xfrm>
          <a:off x="3447487" y="337009"/>
          <a:ext cx="150013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870FA5-2681-42BC-9C72-889E2FEC2B98}">
      <dsp:nvSpPr>
        <dsp:cNvPr id="0" name=""/>
        <dsp:cNvSpPr/>
      </dsp:nvSpPr>
      <dsp:spPr>
        <a:xfrm>
          <a:off x="4987623" y="280432"/>
          <a:ext cx="76673" cy="14557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5F43D9-35BE-4AB8-B95D-7D12A2C0B0A3}">
      <dsp:nvSpPr>
        <dsp:cNvPr id="0" name=""/>
        <dsp:cNvSpPr/>
      </dsp:nvSpPr>
      <dsp:spPr>
        <a:xfrm>
          <a:off x="3875974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3</a:t>
          </a:r>
        </a:p>
      </dsp:txBody>
      <dsp:txXfrm>
        <a:off x="3970162" y="109654"/>
        <a:ext cx="454782" cy="454782"/>
      </dsp:txXfrm>
    </dsp:sp>
    <dsp:sp modelId="{B9ADE0BA-9F10-4173-81CF-77C625473EC6}">
      <dsp:nvSpPr>
        <dsp:cNvPr id="0" name=""/>
        <dsp:cNvSpPr/>
      </dsp:nvSpPr>
      <dsp:spPr>
        <a:xfrm>
          <a:off x="3447487" y="824224"/>
          <a:ext cx="1500132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32" tIns="165100" rIns="118332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1" kern="1200" dirty="0"/>
            <a:t>Lactobacillus acidophilus</a:t>
          </a:r>
          <a:r>
            <a:rPr lang="en-GB" sz="1500" b="1" kern="1200" dirty="0"/>
            <a:t> W22 </a:t>
          </a:r>
          <a:r>
            <a:rPr lang="en-GB" sz="1500" kern="1200" dirty="0" err="1"/>
            <a:t>može</a:t>
          </a:r>
          <a:r>
            <a:rPr lang="en-GB" sz="1500" kern="1200" dirty="0"/>
            <a:t> </a:t>
          </a:r>
          <a:r>
            <a:rPr lang="en-GB" sz="1500" kern="1200" dirty="0" err="1"/>
            <a:t>smanjiti</a:t>
          </a:r>
          <a:r>
            <a:rPr lang="en-GB" sz="1500" kern="1200" dirty="0"/>
            <a:t> </a:t>
          </a:r>
          <a:r>
            <a:rPr lang="en-GB" sz="1500" kern="1200" dirty="0" err="1"/>
            <a:t>proizvodnju</a:t>
          </a:r>
          <a:r>
            <a:rPr lang="en-GB" sz="1500" kern="1200" dirty="0"/>
            <a:t> </a:t>
          </a:r>
          <a:r>
            <a:rPr lang="en-GB" sz="1500" kern="1200" dirty="0" err="1"/>
            <a:t>proupalnih</a:t>
          </a:r>
          <a:r>
            <a:rPr lang="en-GB" sz="1500" kern="1200" dirty="0"/>
            <a:t> </a:t>
          </a:r>
          <a:r>
            <a:rPr lang="en-GB" sz="1500" kern="1200" dirty="0" err="1"/>
            <a:t>citokina</a:t>
          </a:r>
          <a:r>
            <a:rPr lang="en-GB" sz="1500" kern="1200" dirty="0"/>
            <a:t> </a:t>
          </a:r>
          <a:r>
            <a:rPr lang="en-GB" sz="1500" kern="1200" dirty="0" err="1"/>
            <a:t>kao</a:t>
          </a:r>
          <a:r>
            <a:rPr lang="en-GB" sz="1500" kern="1200" dirty="0"/>
            <a:t> </a:t>
          </a:r>
          <a:r>
            <a:rPr lang="en-GB" sz="1500" kern="1200" dirty="0" err="1"/>
            <a:t>što</a:t>
          </a:r>
          <a:r>
            <a:rPr lang="en-GB" sz="1500" kern="1200" dirty="0"/>
            <a:t> </a:t>
          </a:r>
          <a:r>
            <a:rPr lang="en-GB" sz="1500" kern="1200" dirty="0" err="1"/>
            <a:t>su</a:t>
          </a:r>
          <a:r>
            <a:rPr lang="en-GB" sz="1500" kern="1200" dirty="0"/>
            <a:t> IL-6 </a:t>
          </a:r>
          <a:r>
            <a:rPr lang="en-GB" sz="1500" kern="1200" dirty="0" err="1"/>
            <a:t>i</a:t>
          </a:r>
          <a:r>
            <a:rPr lang="en-GB" sz="1500" kern="1200" dirty="0"/>
            <a:t> TNF-</a:t>
          </a:r>
          <a:r>
            <a:rPr lang="el-GR" sz="1500" kern="1200" dirty="0"/>
            <a:t>α, </a:t>
          </a:r>
          <a:r>
            <a:rPr lang="en-GB" sz="1500" kern="1200" dirty="0"/>
            <a:t>koji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često</a:t>
          </a:r>
          <a:r>
            <a:rPr lang="en-GB" sz="1500" kern="1200" dirty="0"/>
            <a:t> </a:t>
          </a:r>
          <a:r>
            <a:rPr lang="en-GB" sz="1500" kern="1200" dirty="0" err="1"/>
            <a:t>povišeni</a:t>
          </a:r>
          <a:r>
            <a:rPr lang="en-GB" sz="1500" kern="1200" dirty="0"/>
            <a:t> </a:t>
          </a:r>
          <a:r>
            <a:rPr lang="en-GB" sz="1500" kern="1200" dirty="0" err="1"/>
            <a:t>kod</a:t>
          </a:r>
          <a:r>
            <a:rPr lang="en-GB" sz="1500" kern="1200" dirty="0"/>
            <a:t> </a:t>
          </a:r>
          <a:r>
            <a:rPr lang="en-GB" sz="1500" kern="1200" dirty="0" err="1"/>
            <a:t>kroničnog</a:t>
          </a:r>
          <a:r>
            <a:rPr lang="en-GB" sz="1500" kern="1200" dirty="0"/>
            <a:t> </a:t>
          </a:r>
          <a:r>
            <a:rPr lang="en-GB" sz="1500" kern="1200" dirty="0" err="1"/>
            <a:t>stresa</a:t>
          </a:r>
          <a:r>
            <a:rPr lang="en-GB" sz="1500" kern="1200" dirty="0"/>
            <a:t>.</a:t>
          </a:r>
          <a:endParaRPr lang="en-US" sz="1500" kern="1200" dirty="0"/>
        </a:p>
      </dsp:txBody>
      <dsp:txXfrm>
        <a:off x="3447487" y="1124250"/>
        <a:ext cx="1500132" cy="3262624"/>
      </dsp:txXfrm>
    </dsp:sp>
    <dsp:sp modelId="{23467DAF-2E2A-422C-8318-25F67EF86279}">
      <dsp:nvSpPr>
        <dsp:cNvPr id="0" name=""/>
        <dsp:cNvSpPr/>
      </dsp:nvSpPr>
      <dsp:spPr>
        <a:xfrm>
          <a:off x="5114301" y="337009"/>
          <a:ext cx="150013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C6CAD7-0517-4956-AA86-05CD24C9B659}">
      <dsp:nvSpPr>
        <dsp:cNvPr id="0" name=""/>
        <dsp:cNvSpPr/>
      </dsp:nvSpPr>
      <dsp:spPr>
        <a:xfrm>
          <a:off x="6654437" y="280432"/>
          <a:ext cx="76673" cy="14557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25869-16A6-4827-8DB7-F60F9B463A72}">
      <dsp:nvSpPr>
        <dsp:cNvPr id="0" name=""/>
        <dsp:cNvSpPr/>
      </dsp:nvSpPr>
      <dsp:spPr>
        <a:xfrm>
          <a:off x="5542788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4</a:t>
          </a:r>
        </a:p>
      </dsp:txBody>
      <dsp:txXfrm>
        <a:off x="5636976" y="109654"/>
        <a:ext cx="454782" cy="454782"/>
      </dsp:txXfrm>
    </dsp:sp>
    <dsp:sp modelId="{DDFA3C06-ACE5-4CB6-B186-D87A2A4C68CC}">
      <dsp:nvSpPr>
        <dsp:cNvPr id="0" name=""/>
        <dsp:cNvSpPr/>
      </dsp:nvSpPr>
      <dsp:spPr>
        <a:xfrm>
          <a:off x="5114301" y="824224"/>
          <a:ext cx="1500132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32" tIns="165100" rIns="118332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1" kern="1200" dirty="0"/>
            <a:t>B</a:t>
          </a:r>
          <a:r>
            <a:rPr lang="hr-HR" sz="1500" b="1" i="1" kern="1200" dirty="0"/>
            <a:t>.</a:t>
          </a:r>
          <a:r>
            <a:rPr lang="en-GB" sz="1500" b="1" i="1" kern="1200" dirty="0"/>
            <a:t> lactis</a:t>
          </a:r>
          <a:r>
            <a:rPr lang="en-GB" sz="1500" b="1" kern="1200" dirty="0"/>
            <a:t> </a:t>
          </a:r>
          <a:r>
            <a:rPr lang="en-GB" sz="1500" b="1" kern="1200" dirty="0" err="1"/>
            <a:t>sojevi</a:t>
          </a:r>
          <a:r>
            <a:rPr lang="en-GB" sz="1500" b="1" kern="1200" dirty="0"/>
            <a:t> (W51 </a:t>
          </a:r>
          <a:r>
            <a:rPr lang="en-GB" sz="1500" b="1" kern="1200" dirty="0" err="1"/>
            <a:t>i</a:t>
          </a:r>
          <a:r>
            <a:rPr lang="en-GB" sz="1500" b="1" kern="1200" dirty="0"/>
            <a:t> W52) </a:t>
          </a:r>
          <a:r>
            <a:rPr lang="en-GB" sz="1500" kern="1200" dirty="0" err="1"/>
            <a:t>imaju</a:t>
          </a:r>
          <a:r>
            <a:rPr lang="en-GB" sz="1500" kern="1200" dirty="0"/>
            <a:t> </a:t>
          </a:r>
          <a:r>
            <a:rPr lang="en-GB" sz="1500" kern="1200" dirty="0" err="1"/>
            <a:t>ulogu</a:t>
          </a:r>
          <a:r>
            <a:rPr lang="en-GB" sz="1500" kern="1200" dirty="0"/>
            <a:t> u </a:t>
          </a:r>
          <a:r>
            <a:rPr lang="en-GB" sz="1500" kern="1200" dirty="0" err="1"/>
            <a:t>balansiranju</a:t>
          </a:r>
          <a:r>
            <a:rPr lang="en-GB" sz="1500" kern="1200" dirty="0"/>
            <a:t> </a:t>
          </a:r>
          <a:r>
            <a:rPr lang="en-GB" sz="1500" kern="1200" dirty="0" err="1"/>
            <a:t>imunološkog</a:t>
          </a:r>
          <a:r>
            <a:rPr lang="en-GB" sz="1500" kern="1200" dirty="0"/>
            <a:t> </a:t>
          </a:r>
          <a:r>
            <a:rPr lang="en-GB" sz="1500" kern="1200" dirty="0" err="1"/>
            <a:t>odgovora</a:t>
          </a:r>
          <a:r>
            <a:rPr lang="en-GB" sz="1500" kern="1200" dirty="0"/>
            <a:t>, </a:t>
          </a:r>
          <a:r>
            <a:rPr lang="en-GB" sz="1500" kern="1200" dirty="0" err="1"/>
            <a:t>jačanju</a:t>
          </a:r>
          <a:r>
            <a:rPr lang="en-GB" sz="1500" kern="1200" dirty="0"/>
            <a:t> </a:t>
          </a:r>
          <a:r>
            <a:rPr lang="en-GB" sz="1500" kern="1200" dirty="0" err="1"/>
            <a:t>crijevne</a:t>
          </a:r>
          <a:r>
            <a:rPr lang="en-GB" sz="1500" kern="1200" dirty="0"/>
            <a:t> </a:t>
          </a:r>
          <a:r>
            <a:rPr lang="en-GB" sz="1500" kern="1200" dirty="0" err="1"/>
            <a:t>barijere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smanjenju</a:t>
          </a:r>
          <a:r>
            <a:rPr lang="en-GB" sz="1500" kern="1200" dirty="0"/>
            <a:t> </a:t>
          </a:r>
          <a:r>
            <a:rPr lang="en-GB" sz="1500" kern="1200" dirty="0" err="1"/>
            <a:t>upale</a:t>
          </a:r>
          <a:r>
            <a:rPr lang="en-GB" sz="1500" kern="1200" dirty="0"/>
            <a:t>.</a:t>
          </a:r>
          <a:endParaRPr lang="en-US" sz="1500" kern="1200" dirty="0"/>
        </a:p>
      </dsp:txBody>
      <dsp:txXfrm>
        <a:off x="5114301" y="1124250"/>
        <a:ext cx="1500132" cy="3262624"/>
      </dsp:txXfrm>
    </dsp:sp>
    <dsp:sp modelId="{FA119B81-DA52-47AA-A53C-ED7C2E29EC4D}">
      <dsp:nvSpPr>
        <dsp:cNvPr id="0" name=""/>
        <dsp:cNvSpPr/>
      </dsp:nvSpPr>
      <dsp:spPr>
        <a:xfrm>
          <a:off x="6781115" y="337009"/>
          <a:ext cx="1500132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79D672-7B9E-45BC-A216-77BE7CD03822}">
      <dsp:nvSpPr>
        <dsp:cNvPr id="0" name=""/>
        <dsp:cNvSpPr/>
      </dsp:nvSpPr>
      <dsp:spPr>
        <a:xfrm>
          <a:off x="8321251" y="280432"/>
          <a:ext cx="76673" cy="145576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6D374-4E2D-48F1-BEA3-C8E0EF7413CD}">
      <dsp:nvSpPr>
        <dsp:cNvPr id="0" name=""/>
        <dsp:cNvSpPr/>
      </dsp:nvSpPr>
      <dsp:spPr>
        <a:xfrm>
          <a:off x="7209602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5</a:t>
          </a:r>
        </a:p>
      </dsp:txBody>
      <dsp:txXfrm>
        <a:off x="7303790" y="109654"/>
        <a:ext cx="454782" cy="454782"/>
      </dsp:txXfrm>
    </dsp:sp>
    <dsp:sp modelId="{72D9CC12-F834-4EFC-84A0-E94A3253F02C}">
      <dsp:nvSpPr>
        <dsp:cNvPr id="0" name=""/>
        <dsp:cNvSpPr/>
      </dsp:nvSpPr>
      <dsp:spPr>
        <a:xfrm>
          <a:off x="6781115" y="824224"/>
          <a:ext cx="1500132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32" tIns="165100" rIns="118332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1" kern="1200" dirty="0"/>
            <a:t>L. salivarius</a:t>
          </a:r>
          <a:r>
            <a:rPr lang="en-GB" sz="1500" b="1" kern="1200" dirty="0"/>
            <a:t> </a:t>
          </a:r>
          <a:r>
            <a:rPr lang="en-GB" sz="1500" kern="1200" dirty="0" err="1"/>
            <a:t>može</a:t>
          </a:r>
          <a:r>
            <a:rPr lang="en-GB" sz="1500" kern="1200" dirty="0"/>
            <a:t> </a:t>
          </a:r>
          <a:r>
            <a:rPr lang="en-GB" sz="1500" kern="1200" dirty="0" err="1"/>
            <a:t>regulirati</a:t>
          </a:r>
          <a:r>
            <a:rPr lang="en-GB" sz="1500" kern="1200" dirty="0"/>
            <a:t> </a:t>
          </a:r>
          <a:r>
            <a:rPr lang="en-GB" sz="1500" kern="1200" dirty="0" err="1"/>
            <a:t>imunološki</a:t>
          </a:r>
          <a:r>
            <a:rPr lang="en-GB" sz="1500" kern="1200" dirty="0"/>
            <a:t> </a:t>
          </a:r>
          <a:r>
            <a:rPr lang="en-GB" sz="1500" kern="1200" dirty="0" err="1"/>
            <a:t>odgovor</a:t>
          </a:r>
          <a:r>
            <a:rPr lang="en-GB" sz="1500" kern="1200" dirty="0"/>
            <a:t>, </a:t>
          </a:r>
          <a:r>
            <a:rPr lang="en-GB" sz="1500" kern="1200" dirty="0" err="1"/>
            <a:t>povećavajući</a:t>
          </a:r>
          <a:r>
            <a:rPr lang="en-GB" sz="1500" kern="1200" dirty="0"/>
            <a:t> </a:t>
          </a:r>
          <a:r>
            <a:rPr lang="en-GB" sz="1500" kern="1200" dirty="0" err="1"/>
            <a:t>razinu</a:t>
          </a:r>
          <a:r>
            <a:rPr lang="en-GB" sz="1500" kern="1200" dirty="0"/>
            <a:t> </a:t>
          </a:r>
          <a:r>
            <a:rPr lang="en-GB" sz="1500" kern="1200" dirty="0" err="1"/>
            <a:t>protuupalnih</a:t>
          </a:r>
          <a:r>
            <a:rPr lang="en-GB" sz="1500" kern="1200" dirty="0"/>
            <a:t> </a:t>
          </a:r>
          <a:r>
            <a:rPr lang="en-GB" sz="1500" kern="1200" dirty="0" err="1"/>
            <a:t>markera</a:t>
          </a:r>
          <a:r>
            <a:rPr lang="en-GB" sz="1500" kern="1200" dirty="0"/>
            <a:t> </a:t>
          </a:r>
          <a:r>
            <a:rPr lang="en-GB" sz="1500" kern="1200" dirty="0" err="1"/>
            <a:t>poput</a:t>
          </a:r>
          <a:r>
            <a:rPr lang="en-GB" sz="1500" kern="1200" dirty="0"/>
            <a:t> IL-10, </a:t>
          </a:r>
          <a:r>
            <a:rPr lang="en-GB" sz="1500" kern="1200" dirty="0" err="1"/>
            <a:t>dok</a:t>
          </a:r>
          <a:r>
            <a:rPr lang="en-GB" sz="1500" kern="1200" dirty="0"/>
            <a:t> </a:t>
          </a:r>
          <a:r>
            <a:rPr lang="en-GB" sz="1500" kern="1200" dirty="0" err="1"/>
            <a:t>istovremeno</a:t>
          </a:r>
          <a:r>
            <a:rPr lang="en-GB" sz="1500" kern="1200" dirty="0"/>
            <a:t> </a:t>
          </a:r>
          <a:r>
            <a:rPr lang="en-GB" sz="1500" kern="1200" dirty="0" err="1"/>
            <a:t>smanjuje</a:t>
          </a:r>
          <a:r>
            <a:rPr lang="en-GB" sz="1500" kern="1200" dirty="0"/>
            <a:t> </a:t>
          </a:r>
          <a:r>
            <a:rPr lang="en-GB" sz="1500" kern="1200" dirty="0" err="1"/>
            <a:t>razinu</a:t>
          </a:r>
          <a:r>
            <a:rPr lang="en-GB" sz="1500" kern="1200" dirty="0"/>
            <a:t> </a:t>
          </a:r>
          <a:r>
            <a:rPr lang="en-GB" sz="1500" kern="1200" dirty="0" err="1"/>
            <a:t>proupalnih</a:t>
          </a:r>
          <a:r>
            <a:rPr lang="en-GB" sz="1500" kern="1200" dirty="0"/>
            <a:t> </a:t>
          </a:r>
          <a:r>
            <a:rPr lang="en-GB" sz="1500" kern="1200" dirty="0" err="1"/>
            <a:t>citokina</a:t>
          </a:r>
          <a:r>
            <a:rPr lang="en-GB" sz="1500" kern="1200" dirty="0"/>
            <a:t>.</a:t>
          </a:r>
          <a:endParaRPr lang="en-US" sz="1500" kern="1200" dirty="0"/>
        </a:p>
      </dsp:txBody>
      <dsp:txXfrm>
        <a:off x="6781115" y="1124250"/>
        <a:ext cx="1500132" cy="3262624"/>
      </dsp:txXfrm>
    </dsp:sp>
    <dsp:sp modelId="{D6E8EB92-3F10-42F3-92F5-BA86279A4EC9}">
      <dsp:nvSpPr>
        <dsp:cNvPr id="0" name=""/>
        <dsp:cNvSpPr/>
      </dsp:nvSpPr>
      <dsp:spPr>
        <a:xfrm>
          <a:off x="8447928" y="337009"/>
          <a:ext cx="750066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815A3E-77DA-4BED-BEDF-31228127F8E7}">
      <dsp:nvSpPr>
        <dsp:cNvPr id="0" name=""/>
        <dsp:cNvSpPr/>
      </dsp:nvSpPr>
      <dsp:spPr>
        <a:xfrm>
          <a:off x="8876415" y="15466"/>
          <a:ext cx="643158" cy="643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58" tIns="24958" rIns="24958" bIns="2495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6</a:t>
          </a:r>
        </a:p>
      </dsp:txBody>
      <dsp:txXfrm>
        <a:off x="8970603" y="109654"/>
        <a:ext cx="454782" cy="454782"/>
      </dsp:txXfrm>
    </dsp:sp>
    <dsp:sp modelId="{3AEB860D-AE9F-44F3-8E60-72969E473E45}">
      <dsp:nvSpPr>
        <dsp:cNvPr id="0" name=""/>
        <dsp:cNvSpPr/>
      </dsp:nvSpPr>
      <dsp:spPr>
        <a:xfrm>
          <a:off x="8447928" y="824224"/>
          <a:ext cx="1500132" cy="356265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332" tIns="165100" rIns="118332" bIns="16510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1" kern="1200" dirty="0"/>
            <a:t>Lactococcus lactis</a:t>
          </a:r>
          <a:r>
            <a:rPr lang="en-GB" sz="1500" b="1" kern="1200" dirty="0"/>
            <a:t> W19 </a:t>
          </a:r>
          <a:r>
            <a:rPr lang="en-GB" sz="1500" kern="1200" dirty="0"/>
            <a:t>je </a:t>
          </a:r>
          <a:r>
            <a:rPr lang="en-GB" sz="1500" kern="1200" dirty="0" err="1"/>
            <a:t>poznat</a:t>
          </a:r>
          <a:r>
            <a:rPr lang="en-GB" sz="1500" kern="1200" dirty="0"/>
            <a:t> po </a:t>
          </a:r>
          <a:r>
            <a:rPr lang="en-GB" sz="1500" kern="1200" dirty="0" err="1"/>
            <a:t>svojoj</a:t>
          </a:r>
          <a:r>
            <a:rPr lang="en-GB" sz="1500" kern="1200" dirty="0"/>
            <a:t> </a:t>
          </a:r>
          <a:r>
            <a:rPr lang="en-GB" sz="1500" kern="1200" dirty="0" err="1"/>
            <a:t>sposobnosti</a:t>
          </a:r>
          <a:r>
            <a:rPr lang="en-GB" sz="1500" kern="1200" dirty="0"/>
            <a:t> da </a:t>
          </a:r>
          <a:r>
            <a:rPr lang="en-GB" sz="1500" kern="1200" dirty="0" err="1"/>
            <a:t>povećava</a:t>
          </a:r>
          <a:r>
            <a:rPr lang="en-GB" sz="1500" kern="1200" dirty="0"/>
            <a:t> </a:t>
          </a:r>
          <a:r>
            <a:rPr lang="en-GB" sz="1500" kern="1200" dirty="0" err="1"/>
            <a:t>proizvodnju</a:t>
          </a:r>
          <a:r>
            <a:rPr lang="en-GB" sz="1500" kern="1200" dirty="0"/>
            <a:t> </a:t>
          </a:r>
          <a:r>
            <a:rPr lang="en-GB" sz="1500" kern="1200" dirty="0" err="1"/>
            <a:t>imunoglobulina</a:t>
          </a:r>
          <a:r>
            <a:rPr lang="en-GB" sz="1500" kern="1200" dirty="0"/>
            <a:t> A (IgA) u </a:t>
          </a:r>
          <a:r>
            <a:rPr lang="en-GB" sz="1500" kern="1200" dirty="0" err="1"/>
            <a:t>crijevima</a:t>
          </a:r>
          <a:endParaRPr lang="en-US" sz="1500" kern="1200" dirty="0"/>
        </a:p>
      </dsp:txBody>
      <dsp:txXfrm>
        <a:off x="8447928" y="1124250"/>
        <a:ext cx="1500132" cy="326262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27D3-B1C3-41BA-B19F-4CCADBFE747B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4D010-419D-499D-B969-6D4C1F58F847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baseline="0"/>
            <a:t>Dugotrajna upotreba</a:t>
          </a:r>
          <a:r>
            <a:rPr lang="en-US" sz="2100" b="0" i="0" kern="1200" baseline="0"/>
            <a:t>: Probiotici za metabolički sindrom trebaju se uzimati najmanje 12 tjedana za vidljive učinke. Dugotrajna upotreba omogućuje održavanje crijevne ravnoteže i trajne pozitivne promjene u metabolizmu.</a:t>
          </a:r>
          <a:endParaRPr lang="en-US" sz="2100" kern="1200"/>
        </a:p>
      </dsp:txBody>
      <dsp:txXfrm>
        <a:off x="560236" y="832323"/>
        <a:ext cx="4149382" cy="2576345"/>
      </dsp:txXfrm>
    </dsp:sp>
    <dsp:sp modelId="{BAD1715D-5536-4B7F-852B-F51221704BBF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2AA23-7CBD-45AA-AE0F-E1DF558FB7D2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 baseline="0"/>
            <a:t>Kombinacija s prehranom</a:t>
          </a:r>
          <a:r>
            <a:rPr lang="en-US" sz="2100" b="0" i="0" kern="1200" baseline="0"/>
            <a:t>: Preporučuje se kombinirati probiotike s prehranom bogatom vlaknima (npr. prebiotici), jer vlakna djeluju kao hrana za probiotike, čime se potiče rast korisnih bakterija. </a:t>
          </a:r>
          <a:endParaRPr lang="en-US" sz="2100" kern="1200"/>
        </a:p>
      </dsp:txBody>
      <dsp:txXfrm>
        <a:off x="5827635" y="832323"/>
        <a:ext cx="4149382" cy="25763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81E3D-2BE8-4FBE-882D-60747A4F71C9}">
      <dsp:nvSpPr>
        <dsp:cNvPr id="0" name=""/>
        <dsp:cNvSpPr/>
      </dsp:nvSpPr>
      <dsp:spPr>
        <a:xfrm>
          <a:off x="0" y="491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86C1D6-12B1-4B46-A590-3D444BF489F9}">
      <dsp:nvSpPr>
        <dsp:cNvPr id="0" name=""/>
        <dsp:cNvSpPr/>
      </dsp:nvSpPr>
      <dsp:spPr>
        <a:xfrm>
          <a:off x="0" y="491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Mehanizmi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djelovanja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probiotika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kod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ženskog</a:t>
          </a:r>
          <a:r>
            <a:rPr lang="en-GB" sz="3000" b="1" kern="1200" spc="-50" baseline="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3000" b="1" kern="1200" spc="-50" baseline="0" dirty="0" err="1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zdravlja</a:t>
          </a:r>
          <a:endParaRPr lang="en-US" sz="3000" b="1" kern="1200" spc="-50" baseline="0" dirty="0">
            <a:solidFill>
              <a:srgbClr val="B6185C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91"/>
        <a:ext cx="10058399" cy="804475"/>
      </dsp:txXfrm>
    </dsp:sp>
    <dsp:sp modelId="{9D71E9BB-0CBC-410E-B7CB-E733365DFD1C}">
      <dsp:nvSpPr>
        <dsp:cNvPr id="0" name=""/>
        <dsp:cNvSpPr/>
      </dsp:nvSpPr>
      <dsp:spPr>
        <a:xfrm>
          <a:off x="0" y="804966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89B09-546C-49D3-9AAD-16C599545875}">
      <dsp:nvSpPr>
        <dsp:cNvPr id="0" name=""/>
        <dsp:cNvSpPr/>
      </dsp:nvSpPr>
      <dsp:spPr>
        <a:xfrm>
          <a:off x="0" y="804966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Održavanje</a:t>
          </a:r>
          <a:r>
            <a:rPr lang="en-GB" sz="1800" b="1" kern="1200" dirty="0"/>
            <a:t> </a:t>
          </a:r>
          <a:r>
            <a:rPr lang="en-GB" sz="1800" b="1" kern="1200" dirty="0" err="1"/>
            <a:t>kiselog</a:t>
          </a:r>
          <a:r>
            <a:rPr lang="en-GB" sz="1800" b="1" kern="1200" dirty="0"/>
            <a:t> pH</a:t>
          </a:r>
          <a:r>
            <a:rPr lang="en-GB" sz="1800" kern="1200" dirty="0"/>
            <a:t>: </a:t>
          </a:r>
          <a:r>
            <a:rPr lang="en-GB" sz="1800" kern="1200" dirty="0" err="1"/>
            <a:t>Laktobacili</a:t>
          </a:r>
          <a:r>
            <a:rPr lang="en-GB" sz="1800" kern="1200" dirty="0"/>
            <a:t> </a:t>
          </a:r>
          <a:r>
            <a:rPr lang="en-GB" sz="1800" kern="1200" dirty="0" err="1"/>
            <a:t>proizvode</a:t>
          </a:r>
          <a:r>
            <a:rPr lang="en-GB" sz="1800" kern="1200" dirty="0"/>
            <a:t> </a:t>
          </a:r>
          <a:r>
            <a:rPr lang="en-GB" sz="1800" kern="1200" dirty="0" err="1"/>
            <a:t>mliječnu</a:t>
          </a:r>
          <a:r>
            <a:rPr lang="en-GB" sz="1800" kern="1200" dirty="0"/>
            <a:t> </a:t>
          </a:r>
          <a:r>
            <a:rPr lang="en-GB" sz="1800" kern="1200" dirty="0" err="1"/>
            <a:t>kiselinu</a:t>
          </a:r>
          <a:r>
            <a:rPr lang="en-GB" sz="1800" kern="1200" dirty="0"/>
            <a:t>, </a:t>
          </a:r>
          <a:r>
            <a:rPr lang="en-GB" sz="1800" kern="1200" dirty="0" err="1"/>
            <a:t>koja</a:t>
          </a:r>
          <a:r>
            <a:rPr lang="en-GB" sz="1800" kern="1200" dirty="0"/>
            <a:t> </a:t>
          </a:r>
          <a:r>
            <a:rPr lang="en-GB" sz="1800" kern="1200" dirty="0" err="1"/>
            <a:t>održava</a:t>
          </a:r>
          <a:r>
            <a:rPr lang="en-GB" sz="1800" kern="1200" dirty="0"/>
            <a:t> </a:t>
          </a:r>
          <a:r>
            <a:rPr lang="en-GB" sz="1800" kern="1200" dirty="0" err="1"/>
            <a:t>nizak</a:t>
          </a:r>
          <a:r>
            <a:rPr lang="en-GB" sz="1800" kern="1200" dirty="0"/>
            <a:t> pH </a:t>
          </a:r>
          <a:r>
            <a:rPr lang="en-GB" sz="1800" kern="1200" dirty="0" err="1"/>
            <a:t>vaginalnog</a:t>
          </a:r>
          <a:r>
            <a:rPr lang="en-GB" sz="1800" kern="1200" dirty="0"/>
            <a:t> </a:t>
          </a:r>
          <a:r>
            <a:rPr lang="en-GB" sz="1800" kern="1200" dirty="0" err="1"/>
            <a:t>područja</a:t>
          </a:r>
          <a:r>
            <a:rPr lang="en-GB" sz="1800" kern="1200" dirty="0"/>
            <a:t>. </a:t>
          </a:r>
          <a:r>
            <a:rPr lang="en-GB" sz="1800" kern="1200" dirty="0" err="1"/>
            <a:t>Kiseli</a:t>
          </a:r>
          <a:r>
            <a:rPr lang="en-GB" sz="1800" kern="1200" dirty="0"/>
            <a:t> pH </a:t>
          </a:r>
          <a:r>
            <a:rPr lang="en-GB" sz="1800" kern="1200" dirty="0" err="1"/>
            <a:t>onemogućava</a:t>
          </a:r>
          <a:r>
            <a:rPr lang="en-GB" sz="1800" kern="1200" dirty="0"/>
            <a:t> </a:t>
          </a:r>
          <a:r>
            <a:rPr lang="en-GB" sz="1800" kern="1200" dirty="0" err="1"/>
            <a:t>rast</a:t>
          </a:r>
          <a:r>
            <a:rPr lang="en-GB" sz="1800" kern="1200" dirty="0"/>
            <a:t> </a:t>
          </a:r>
          <a:r>
            <a:rPr lang="en-GB" sz="1800" kern="1200" dirty="0" err="1"/>
            <a:t>patogenih</a:t>
          </a:r>
          <a:r>
            <a:rPr lang="en-GB" sz="1800" kern="1200" dirty="0"/>
            <a:t> </a:t>
          </a:r>
          <a:r>
            <a:rPr lang="en-GB" sz="1800" kern="1200" dirty="0" err="1"/>
            <a:t>mikroorganizama</a:t>
          </a:r>
          <a:r>
            <a:rPr lang="en-GB" sz="1800" kern="1200" dirty="0"/>
            <a:t> </a:t>
          </a:r>
          <a:r>
            <a:rPr lang="en-GB" sz="1800" kern="1200" dirty="0" err="1"/>
            <a:t>kao</a:t>
          </a:r>
          <a:r>
            <a:rPr lang="en-GB" sz="1800" kern="1200" dirty="0"/>
            <a:t> </a:t>
          </a:r>
          <a:r>
            <a:rPr lang="en-GB" sz="1800" kern="1200" dirty="0" err="1"/>
            <a:t>što</a:t>
          </a:r>
          <a:r>
            <a:rPr lang="en-GB" sz="1800" kern="1200" dirty="0"/>
            <a:t> </a:t>
          </a:r>
          <a:r>
            <a:rPr lang="en-GB" sz="1800" kern="1200" dirty="0" err="1"/>
            <a:t>su</a:t>
          </a:r>
          <a:r>
            <a:rPr lang="en-GB" sz="1800" kern="1200" dirty="0"/>
            <a:t> </a:t>
          </a:r>
          <a:r>
            <a:rPr lang="en-GB" sz="1800" i="1" kern="1200" dirty="0"/>
            <a:t>Gardnerella vaginalis</a:t>
          </a:r>
          <a:r>
            <a:rPr lang="en-GB" sz="1800" kern="1200" dirty="0"/>
            <a:t> </a:t>
          </a:r>
          <a:r>
            <a:rPr lang="en-GB" sz="1800" kern="1200" dirty="0" err="1"/>
            <a:t>i</a:t>
          </a:r>
          <a:r>
            <a:rPr lang="en-GB" sz="1800" kern="1200" dirty="0"/>
            <a:t> </a:t>
          </a:r>
          <a:r>
            <a:rPr lang="en-GB" sz="1800" i="1" kern="1200" dirty="0"/>
            <a:t>Candida albicans</a:t>
          </a:r>
          <a:r>
            <a:rPr lang="en-GB" sz="1700" kern="1200" dirty="0"/>
            <a:t>.</a:t>
          </a:r>
          <a:endParaRPr lang="en-US" sz="1700" kern="1200" dirty="0"/>
        </a:p>
      </dsp:txBody>
      <dsp:txXfrm>
        <a:off x="0" y="804966"/>
        <a:ext cx="10058399" cy="804475"/>
      </dsp:txXfrm>
    </dsp:sp>
    <dsp:sp modelId="{5E8CB4AE-F0C1-4E98-9CE3-EC9D103DD79F}">
      <dsp:nvSpPr>
        <dsp:cNvPr id="0" name=""/>
        <dsp:cNvSpPr/>
      </dsp:nvSpPr>
      <dsp:spPr>
        <a:xfrm>
          <a:off x="0" y="1609442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D96BB-0CD2-431C-8597-5DB7667C6CF9}">
      <dsp:nvSpPr>
        <dsp:cNvPr id="0" name=""/>
        <dsp:cNvSpPr/>
      </dsp:nvSpPr>
      <dsp:spPr>
        <a:xfrm>
          <a:off x="0" y="1609442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Proizvodnja</a:t>
          </a:r>
          <a:r>
            <a:rPr lang="en-GB" sz="1800" b="1" kern="1200" dirty="0"/>
            <a:t> </a:t>
          </a:r>
          <a:r>
            <a:rPr lang="en-GB" sz="1800" b="1" kern="1200" dirty="0" err="1"/>
            <a:t>vodikovog</a:t>
          </a:r>
          <a:r>
            <a:rPr lang="en-GB" sz="1800" b="1" kern="1200" dirty="0"/>
            <a:t> </a:t>
          </a:r>
          <a:r>
            <a:rPr lang="en-GB" sz="1800" b="1" kern="1200" dirty="0" err="1"/>
            <a:t>peroksida</a:t>
          </a:r>
          <a:r>
            <a:rPr lang="en-GB" sz="1800" b="1" kern="1200" dirty="0"/>
            <a:t> (H₂O₂)</a:t>
          </a:r>
          <a:r>
            <a:rPr lang="en-GB" sz="1800" kern="1200" dirty="0"/>
            <a:t>: </a:t>
          </a:r>
          <a:r>
            <a:rPr lang="en-GB" sz="1800" kern="1200" dirty="0" err="1"/>
            <a:t>Neki</a:t>
          </a:r>
          <a:r>
            <a:rPr lang="en-GB" sz="1800" kern="1200" dirty="0"/>
            <a:t> </a:t>
          </a:r>
          <a:r>
            <a:rPr lang="en-GB" sz="1800" kern="1200" dirty="0" err="1"/>
            <a:t>sojevi</a:t>
          </a:r>
          <a:r>
            <a:rPr lang="en-GB" sz="1800" kern="1200" dirty="0"/>
            <a:t> </a:t>
          </a:r>
          <a:r>
            <a:rPr lang="en-GB" sz="1800" kern="1200" dirty="0" err="1"/>
            <a:t>laktobacila</a:t>
          </a:r>
          <a:r>
            <a:rPr lang="en-GB" sz="1800" kern="1200" dirty="0"/>
            <a:t>, </a:t>
          </a:r>
          <a:r>
            <a:rPr lang="en-GB" sz="1800" kern="1200" dirty="0" err="1"/>
            <a:t>poput</a:t>
          </a:r>
          <a:r>
            <a:rPr lang="en-GB" sz="1800" kern="1200" dirty="0"/>
            <a:t> </a:t>
          </a:r>
          <a:r>
            <a:rPr lang="en-GB" sz="1800" i="1" kern="1200" dirty="0"/>
            <a:t>Lactobacillus </a:t>
          </a:r>
          <a:r>
            <a:rPr lang="en-GB" sz="1800" i="1" kern="1200" dirty="0" err="1"/>
            <a:t>crispatus</a:t>
          </a:r>
          <a:r>
            <a:rPr lang="en-GB" sz="1800" kern="1200" dirty="0"/>
            <a:t>, </a:t>
          </a:r>
          <a:r>
            <a:rPr lang="en-GB" sz="1800" kern="1200" dirty="0" err="1"/>
            <a:t>proizvode</a:t>
          </a:r>
          <a:r>
            <a:rPr lang="en-GB" sz="1800" kern="1200" dirty="0"/>
            <a:t> H₂O₂, koji </a:t>
          </a:r>
          <a:r>
            <a:rPr lang="en-GB" sz="1800" kern="1200" dirty="0" err="1"/>
            <a:t>djeluje</a:t>
          </a:r>
          <a:r>
            <a:rPr lang="en-GB" sz="1800" kern="1200" dirty="0"/>
            <a:t> </a:t>
          </a:r>
          <a:r>
            <a:rPr lang="en-GB" sz="1800" kern="1200" dirty="0" err="1"/>
            <a:t>kao</a:t>
          </a:r>
          <a:r>
            <a:rPr lang="en-GB" sz="1800" kern="1200" dirty="0"/>
            <a:t> </a:t>
          </a:r>
          <a:r>
            <a:rPr lang="en-GB" sz="1800" kern="1200" dirty="0" err="1"/>
            <a:t>prirodni</a:t>
          </a:r>
          <a:r>
            <a:rPr lang="en-GB" sz="1800" kern="1200" dirty="0"/>
            <a:t> </a:t>
          </a:r>
          <a:r>
            <a:rPr lang="en-GB" sz="1800" kern="1200" dirty="0" err="1"/>
            <a:t>antimikrobni</a:t>
          </a:r>
          <a:r>
            <a:rPr lang="en-GB" sz="1800" kern="1200" dirty="0"/>
            <a:t> </a:t>
          </a:r>
          <a:r>
            <a:rPr lang="en-GB" sz="1800" kern="1200" dirty="0" err="1"/>
            <a:t>agens</a:t>
          </a:r>
          <a:r>
            <a:rPr lang="en-GB" sz="1800" kern="1200" dirty="0"/>
            <a:t> </a:t>
          </a:r>
          <a:r>
            <a:rPr lang="en-GB" sz="1800" kern="1200" dirty="0" err="1"/>
            <a:t>i</a:t>
          </a:r>
          <a:r>
            <a:rPr lang="en-GB" sz="1800" kern="1200" dirty="0"/>
            <a:t> </a:t>
          </a:r>
          <a:r>
            <a:rPr lang="en-GB" sz="1800" kern="1200" dirty="0" err="1"/>
            <a:t>inhibira</a:t>
          </a:r>
          <a:r>
            <a:rPr lang="en-GB" sz="1800" kern="1200" dirty="0"/>
            <a:t> </a:t>
          </a:r>
          <a:r>
            <a:rPr lang="en-GB" sz="1800" kern="1200" dirty="0" err="1"/>
            <a:t>rast</a:t>
          </a:r>
          <a:r>
            <a:rPr lang="en-GB" sz="1800" kern="1200" dirty="0"/>
            <a:t> </a:t>
          </a:r>
          <a:r>
            <a:rPr lang="en-GB" sz="1800" kern="1200" dirty="0" err="1"/>
            <a:t>patogena</a:t>
          </a:r>
          <a:r>
            <a:rPr lang="en-GB" sz="1800" kern="1200" dirty="0"/>
            <a:t>.</a:t>
          </a:r>
          <a:endParaRPr lang="en-US" sz="1800" kern="1200" dirty="0"/>
        </a:p>
      </dsp:txBody>
      <dsp:txXfrm>
        <a:off x="0" y="1609442"/>
        <a:ext cx="10058399" cy="804475"/>
      </dsp:txXfrm>
    </dsp:sp>
    <dsp:sp modelId="{AC60CA36-4851-45C2-BF68-BAADE0F3C060}">
      <dsp:nvSpPr>
        <dsp:cNvPr id="0" name=""/>
        <dsp:cNvSpPr/>
      </dsp:nvSpPr>
      <dsp:spPr>
        <a:xfrm>
          <a:off x="0" y="2413917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0F6B1-A704-469A-9B9D-B4A5759C23C1}">
      <dsp:nvSpPr>
        <dsp:cNvPr id="0" name=""/>
        <dsp:cNvSpPr/>
      </dsp:nvSpPr>
      <dsp:spPr>
        <a:xfrm>
          <a:off x="0" y="2413917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Konkurentno</a:t>
          </a:r>
          <a:r>
            <a:rPr lang="en-GB" sz="1800" b="1" kern="1200" dirty="0"/>
            <a:t> </a:t>
          </a:r>
          <a:r>
            <a:rPr lang="en-GB" sz="1800" b="1" kern="1200" dirty="0" err="1"/>
            <a:t>vezivanje</a:t>
          </a:r>
          <a:r>
            <a:rPr lang="en-GB" sz="1800" b="1" kern="1200" dirty="0"/>
            <a:t> za </a:t>
          </a:r>
          <a:r>
            <a:rPr lang="en-GB" sz="1800" b="1" kern="1200" dirty="0" err="1"/>
            <a:t>epitel</a:t>
          </a:r>
          <a:r>
            <a:rPr lang="en-GB" sz="1800" kern="1200" dirty="0"/>
            <a:t>: </a:t>
          </a:r>
          <a:r>
            <a:rPr lang="en-GB" sz="1800" kern="1200" dirty="0" err="1"/>
            <a:t>Probiotski</a:t>
          </a:r>
          <a:r>
            <a:rPr lang="en-GB" sz="1800" kern="1200" dirty="0"/>
            <a:t> </a:t>
          </a:r>
          <a:r>
            <a:rPr lang="en-GB" sz="1800" kern="1200" dirty="0" err="1"/>
            <a:t>sojevi</a:t>
          </a:r>
          <a:r>
            <a:rPr lang="en-GB" sz="1800" kern="1200" dirty="0"/>
            <a:t> </a:t>
          </a:r>
          <a:r>
            <a:rPr lang="en-GB" sz="1800" kern="1200" dirty="0" err="1"/>
            <a:t>imaju</a:t>
          </a:r>
          <a:r>
            <a:rPr lang="en-GB" sz="1800" kern="1200" dirty="0"/>
            <a:t> </a:t>
          </a:r>
          <a:r>
            <a:rPr lang="en-GB" sz="1800" kern="1200" dirty="0" err="1"/>
            <a:t>sposobnost</a:t>
          </a:r>
          <a:r>
            <a:rPr lang="en-GB" sz="1800" kern="1200" dirty="0"/>
            <a:t> </a:t>
          </a:r>
          <a:r>
            <a:rPr lang="en-GB" sz="1800" kern="1200" dirty="0" err="1"/>
            <a:t>konkuriranja</a:t>
          </a:r>
          <a:r>
            <a:rPr lang="en-GB" sz="1800" kern="1200" dirty="0"/>
            <a:t> </a:t>
          </a:r>
          <a:r>
            <a:rPr lang="en-GB" sz="1800" kern="1200" dirty="0" err="1"/>
            <a:t>patogenima</a:t>
          </a:r>
          <a:r>
            <a:rPr lang="en-GB" sz="1800" kern="1200" dirty="0"/>
            <a:t> za </a:t>
          </a:r>
          <a:r>
            <a:rPr lang="en-GB" sz="1800" kern="1200" dirty="0" err="1"/>
            <a:t>vezivanje</a:t>
          </a:r>
          <a:r>
            <a:rPr lang="en-GB" sz="1800" kern="1200" dirty="0"/>
            <a:t> </a:t>
          </a:r>
          <a:r>
            <a:rPr lang="en-GB" sz="1800" kern="1200" dirty="0" err="1"/>
            <a:t>na</a:t>
          </a:r>
          <a:r>
            <a:rPr lang="en-GB" sz="1800" kern="1200" dirty="0"/>
            <a:t> </a:t>
          </a:r>
          <a:r>
            <a:rPr lang="en-GB" sz="1800" kern="1200" dirty="0" err="1"/>
            <a:t>epitel</a:t>
          </a:r>
          <a:r>
            <a:rPr lang="en-GB" sz="1800" kern="1200" dirty="0"/>
            <a:t> </a:t>
          </a:r>
          <a:r>
            <a:rPr lang="en-GB" sz="1800" kern="1200" dirty="0" err="1"/>
            <a:t>vaginalne</a:t>
          </a:r>
          <a:r>
            <a:rPr lang="en-GB" sz="1800" kern="1200" dirty="0"/>
            <a:t> </a:t>
          </a:r>
          <a:r>
            <a:rPr lang="en-GB" sz="1800" kern="1200" dirty="0" err="1"/>
            <a:t>sluznice</a:t>
          </a:r>
          <a:r>
            <a:rPr lang="en-GB" sz="1800" kern="1200" dirty="0"/>
            <a:t>, </a:t>
          </a:r>
          <a:r>
            <a:rPr lang="en-GB" sz="1800" kern="1200" dirty="0" err="1"/>
            <a:t>čime</a:t>
          </a:r>
          <a:r>
            <a:rPr lang="en-GB" sz="1800" kern="1200" dirty="0"/>
            <a:t> </a:t>
          </a:r>
          <a:r>
            <a:rPr lang="en-GB" sz="1800" kern="1200" dirty="0" err="1"/>
            <a:t>sprečavaju</a:t>
          </a:r>
          <a:r>
            <a:rPr lang="en-GB" sz="1800" kern="1200" dirty="0"/>
            <a:t> </a:t>
          </a:r>
          <a:r>
            <a:rPr lang="en-GB" sz="1800" kern="1200" dirty="0" err="1"/>
            <a:t>njihovu</a:t>
          </a:r>
          <a:r>
            <a:rPr lang="en-GB" sz="1800" kern="1200" dirty="0"/>
            <a:t> </a:t>
          </a:r>
          <a:r>
            <a:rPr lang="en-GB" sz="1800" kern="1200" dirty="0" err="1"/>
            <a:t>kolonizaciju</a:t>
          </a:r>
          <a:r>
            <a:rPr lang="en-GB" sz="1800" kern="1200" dirty="0"/>
            <a:t> </a:t>
          </a:r>
          <a:r>
            <a:rPr lang="en-GB" sz="1800" kern="1200" dirty="0" err="1"/>
            <a:t>i</a:t>
          </a:r>
          <a:r>
            <a:rPr lang="en-GB" sz="1800" kern="1200" dirty="0"/>
            <a:t> </a:t>
          </a:r>
          <a:r>
            <a:rPr lang="en-GB" sz="1800" kern="1200" dirty="0" err="1"/>
            <a:t>stvaranje</a:t>
          </a:r>
          <a:r>
            <a:rPr lang="en-GB" sz="1800" kern="1200" dirty="0"/>
            <a:t> </a:t>
          </a:r>
          <a:r>
            <a:rPr lang="en-GB" sz="1800" kern="1200" dirty="0" err="1"/>
            <a:t>biofilma</a:t>
          </a:r>
          <a:r>
            <a:rPr lang="en-GB" sz="1800" kern="1200" dirty="0"/>
            <a:t>.</a:t>
          </a:r>
          <a:endParaRPr lang="en-US" sz="1800" kern="1200" dirty="0"/>
        </a:p>
      </dsp:txBody>
      <dsp:txXfrm>
        <a:off x="0" y="2413917"/>
        <a:ext cx="10058399" cy="804475"/>
      </dsp:txXfrm>
    </dsp:sp>
    <dsp:sp modelId="{8744F3AA-17D0-43A8-AE38-4644F8A63708}">
      <dsp:nvSpPr>
        <dsp:cNvPr id="0" name=""/>
        <dsp:cNvSpPr/>
      </dsp:nvSpPr>
      <dsp:spPr>
        <a:xfrm>
          <a:off x="0" y="3218393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8843A-4595-4BAA-8043-963B542E3D52}">
      <dsp:nvSpPr>
        <dsp:cNvPr id="0" name=""/>
        <dsp:cNvSpPr/>
      </dsp:nvSpPr>
      <dsp:spPr>
        <a:xfrm>
          <a:off x="0" y="3218393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Imunomodulacija</a:t>
          </a:r>
          <a:r>
            <a:rPr lang="en-GB" sz="1800" kern="1200"/>
            <a:t>: Probiotici stimuliraju lokalni imunološki odgovor povećavajući proizvodnju imunoglobulina A (IgA) i protuupalnih citokina, poput IL-10, čime se smanjuju upale i sprečavaju infekcije.</a:t>
          </a:r>
          <a:endParaRPr lang="en-US" sz="1800" kern="1200"/>
        </a:p>
      </dsp:txBody>
      <dsp:txXfrm>
        <a:off x="0" y="3218393"/>
        <a:ext cx="10058399" cy="8044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D82B5-B2A8-41E2-98F8-404180BE4CB8}">
      <dsp:nvSpPr>
        <dsp:cNvPr id="0" name=""/>
        <dsp:cNvSpPr/>
      </dsp:nvSpPr>
      <dsp:spPr>
        <a:xfrm>
          <a:off x="0" y="4930"/>
          <a:ext cx="6910387" cy="14622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EA2D4-C7AF-4B2A-830A-F15EFD8EE3C0}">
      <dsp:nvSpPr>
        <dsp:cNvPr id="0" name=""/>
        <dsp:cNvSpPr/>
      </dsp:nvSpPr>
      <dsp:spPr>
        <a:xfrm>
          <a:off x="442330" y="333936"/>
          <a:ext cx="805023" cy="8042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78DEE3-62B7-44CF-980C-B57241BB6F12}">
      <dsp:nvSpPr>
        <dsp:cNvPr id="0" name=""/>
        <dsp:cNvSpPr/>
      </dsp:nvSpPr>
      <dsp:spPr>
        <a:xfrm>
          <a:off x="1689685" y="4930"/>
          <a:ext cx="5086324" cy="1463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906" tIns="154906" rIns="154906" bIns="15490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/>
            <a:t>Uporaba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tijekom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terapije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antibioticima</a:t>
          </a:r>
          <a:r>
            <a:rPr lang="en-US" sz="1600" b="0" i="0" kern="1200" baseline="0" dirty="0"/>
            <a:t>: </a:t>
          </a:r>
          <a:r>
            <a:rPr lang="en-US" sz="1600" b="0" i="0" kern="1200" baseline="0" dirty="0" err="1"/>
            <a:t>Probiotici</a:t>
          </a:r>
          <a:r>
            <a:rPr lang="en-US" sz="1600" b="0" i="0" kern="1200" baseline="0" dirty="0"/>
            <a:t> se </a:t>
          </a:r>
          <a:r>
            <a:rPr lang="en-US" sz="1600" b="0" i="0" kern="1200" baseline="0" dirty="0" err="1"/>
            <a:t>mogu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koristiti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paralelno</a:t>
          </a:r>
          <a:r>
            <a:rPr lang="en-US" sz="1600" b="0" i="0" kern="1200" baseline="0" dirty="0"/>
            <a:t> s </a:t>
          </a:r>
          <a:r>
            <a:rPr lang="en-US" sz="1600" b="0" i="0" kern="1200" baseline="0" dirty="0" err="1"/>
            <a:t>antibioticima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kako</a:t>
          </a:r>
          <a:r>
            <a:rPr lang="en-US" sz="1600" b="0" i="0" kern="1200" baseline="0" dirty="0"/>
            <a:t> bi se </a:t>
          </a:r>
          <a:r>
            <a:rPr lang="en-US" sz="1600" b="0" i="0" kern="1200" baseline="0" dirty="0" err="1"/>
            <a:t>smanjio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rizik</a:t>
          </a:r>
          <a:r>
            <a:rPr lang="en-US" sz="1600" b="0" i="0" kern="1200" baseline="0" dirty="0"/>
            <a:t> od </a:t>
          </a:r>
          <a:r>
            <a:rPr lang="en-US" sz="1600" b="0" i="0" kern="1200" baseline="0" dirty="0" err="1"/>
            <a:t>disbioze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recidiva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bakterijske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vaginoze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ili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mikoze</a:t>
          </a:r>
          <a:r>
            <a:rPr lang="en-US" sz="1600" b="0" i="0" kern="1200" baseline="0" dirty="0"/>
            <a:t>. </a:t>
          </a:r>
          <a:r>
            <a:rPr lang="en-US" sz="1600" b="0" i="0" kern="1200" baseline="0" dirty="0" err="1"/>
            <a:t>Važno</a:t>
          </a:r>
          <a:r>
            <a:rPr lang="en-US" sz="1600" b="0" i="0" kern="1200" baseline="0" dirty="0"/>
            <a:t> je </a:t>
          </a:r>
          <a:r>
            <a:rPr lang="en-US" sz="1600" b="0" i="0" kern="1200" baseline="0" dirty="0" err="1"/>
            <a:t>uzimati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probiotik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nekoliko</a:t>
          </a:r>
          <a:r>
            <a:rPr lang="en-US" sz="1600" b="0" i="0" kern="1200" baseline="0" dirty="0"/>
            <a:t> sati </a:t>
          </a:r>
          <a:r>
            <a:rPr lang="en-US" sz="1600" b="0" i="0" kern="1200" baseline="0" dirty="0" err="1"/>
            <a:t>nakon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antibiotika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kako</a:t>
          </a:r>
          <a:r>
            <a:rPr lang="en-US" sz="1600" b="0" i="0" kern="1200" baseline="0" dirty="0"/>
            <a:t> bi se </a:t>
          </a:r>
          <a:r>
            <a:rPr lang="en-US" sz="1600" b="0" i="0" kern="1200" baseline="0" dirty="0" err="1"/>
            <a:t>izbjegao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negativan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učinak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antibiotika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na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probiotske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bakterije</a:t>
          </a:r>
          <a:r>
            <a:rPr lang="en-US" sz="1600" b="0" i="0" kern="1200" baseline="0" dirty="0"/>
            <a:t>.</a:t>
          </a:r>
          <a:endParaRPr lang="en-US" sz="1600" kern="1200" dirty="0"/>
        </a:p>
      </dsp:txBody>
      <dsp:txXfrm>
        <a:off x="1689685" y="4930"/>
        <a:ext cx="5086324" cy="1463679"/>
      </dsp:txXfrm>
    </dsp:sp>
    <dsp:sp modelId="{D2A2441E-D5C3-4353-B72D-B7467064D510}">
      <dsp:nvSpPr>
        <dsp:cNvPr id="0" name=""/>
        <dsp:cNvSpPr/>
      </dsp:nvSpPr>
      <dsp:spPr>
        <a:xfrm>
          <a:off x="0" y="1793872"/>
          <a:ext cx="6910387" cy="146225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1B304-D62A-4397-9BE4-F20A9AE789DA}">
      <dsp:nvSpPr>
        <dsp:cNvPr id="0" name=""/>
        <dsp:cNvSpPr/>
      </dsp:nvSpPr>
      <dsp:spPr>
        <a:xfrm>
          <a:off x="442330" y="2122878"/>
          <a:ext cx="805023" cy="8042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F78B0-36AE-435D-8455-2605DFC6FA3D}">
      <dsp:nvSpPr>
        <dsp:cNvPr id="0" name=""/>
        <dsp:cNvSpPr/>
      </dsp:nvSpPr>
      <dsp:spPr>
        <a:xfrm>
          <a:off x="1689685" y="1793872"/>
          <a:ext cx="5086324" cy="1463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906" tIns="154906" rIns="154906" bIns="15490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/>
            <a:t>Redovita</a:t>
          </a:r>
          <a:r>
            <a:rPr lang="en-US" sz="1600" b="1" i="0" kern="1200" baseline="0" dirty="0"/>
            <a:t> </a:t>
          </a:r>
          <a:r>
            <a:rPr lang="en-US" sz="1600" b="1" i="0" kern="1200" baseline="0" dirty="0" err="1"/>
            <a:t>uporaba</a:t>
          </a:r>
          <a:r>
            <a:rPr lang="en-US" sz="1600" b="1" i="0" kern="1200" baseline="0" dirty="0"/>
            <a:t> za </a:t>
          </a:r>
          <a:r>
            <a:rPr lang="en-US" sz="1600" b="1" i="0" kern="1200" baseline="0" dirty="0" err="1"/>
            <a:t>prevenciju</a:t>
          </a:r>
          <a:r>
            <a:rPr lang="en-US" sz="1600" b="0" i="0" kern="1200" baseline="0" dirty="0"/>
            <a:t>: </a:t>
          </a:r>
          <a:r>
            <a:rPr lang="en-US" sz="1600" b="0" i="0" kern="1200" baseline="0" dirty="0" err="1"/>
            <a:t>Probiotici</a:t>
          </a:r>
          <a:r>
            <a:rPr lang="en-US" sz="1600" b="0" i="0" kern="1200" baseline="0" dirty="0"/>
            <a:t> se </a:t>
          </a:r>
          <a:r>
            <a:rPr lang="en-US" sz="1600" b="0" i="0" kern="1200" baseline="0" dirty="0" err="1"/>
            <a:t>mogu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koristiti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profilaktički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kod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žena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koje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su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sklone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ponovnim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vaginalnim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infekcijama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ili</a:t>
          </a:r>
          <a:r>
            <a:rPr lang="en-US" sz="1600" b="0" i="0" kern="1200" baseline="0" dirty="0"/>
            <a:t> u </a:t>
          </a:r>
          <a:r>
            <a:rPr lang="en-US" sz="1600" b="0" i="0" kern="1200" baseline="0" dirty="0" err="1"/>
            <a:t>slučajevima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povećanog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stresa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hormonskih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promjena</a:t>
          </a:r>
          <a:r>
            <a:rPr lang="en-US" sz="1600" b="0" i="0" kern="1200" baseline="0" dirty="0"/>
            <a:t>, </a:t>
          </a:r>
          <a:r>
            <a:rPr lang="en-US" sz="1600" b="0" i="0" kern="1200" baseline="0" dirty="0" err="1"/>
            <a:t>poput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trudnoće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menopauze</a:t>
          </a:r>
          <a:r>
            <a:rPr lang="en-US" sz="1600" b="0" i="0" kern="1200" baseline="0" dirty="0"/>
            <a:t>.</a:t>
          </a:r>
          <a:endParaRPr lang="en-US" sz="1600" kern="1200" dirty="0"/>
        </a:p>
      </dsp:txBody>
      <dsp:txXfrm>
        <a:off x="1689685" y="1793872"/>
        <a:ext cx="5086324" cy="1463679"/>
      </dsp:txXfrm>
    </dsp:sp>
    <dsp:sp modelId="{28FD4809-1584-4CDD-9221-1B99AC6B620E}">
      <dsp:nvSpPr>
        <dsp:cNvPr id="0" name=""/>
        <dsp:cNvSpPr/>
      </dsp:nvSpPr>
      <dsp:spPr>
        <a:xfrm>
          <a:off x="0" y="3582814"/>
          <a:ext cx="6910387" cy="14622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B4843-C0E9-4821-868A-243E14678605}">
      <dsp:nvSpPr>
        <dsp:cNvPr id="0" name=""/>
        <dsp:cNvSpPr/>
      </dsp:nvSpPr>
      <dsp:spPr>
        <a:xfrm>
          <a:off x="442330" y="3911820"/>
          <a:ext cx="805023" cy="8042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B5DA4-24E5-4F37-B155-45D41CCBCBA9}">
      <dsp:nvSpPr>
        <dsp:cNvPr id="0" name=""/>
        <dsp:cNvSpPr/>
      </dsp:nvSpPr>
      <dsp:spPr>
        <a:xfrm>
          <a:off x="1689685" y="3582814"/>
          <a:ext cx="5086324" cy="1463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906" tIns="154906" rIns="154906" bIns="154906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/>
            <a:t>Trudnice</a:t>
          </a:r>
          <a:r>
            <a:rPr lang="en-US" sz="1600" b="0" i="0" kern="1200" baseline="0" dirty="0"/>
            <a:t>: Za </a:t>
          </a:r>
          <a:r>
            <a:rPr lang="en-US" sz="1600" b="0" i="0" kern="1200" baseline="0" dirty="0" err="1"/>
            <a:t>trudnice</a:t>
          </a:r>
          <a:r>
            <a:rPr lang="en-US" sz="1600" b="0" i="0" kern="1200" baseline="0" dirty="0"/>
            <a:t> se </a:t>
          </a:r>
          <a:r>
            <a:rPr lang="en-US" sz="1600" b="0" i="0" kern="1200" baseline="0" dirty="0" err="1"/>
            <a:t>preporučuje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redovita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uporaba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probiotskih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sojeva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kao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što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su</a:t>
          </a:r>
          <a:r>
            <a:rPr lang="en-US" sz="1600" b="0" i="0" kern="1200" baseline="0" dirty="0"/>
            <a:t> </a:t>
          </a:r>
          <a:r>
            <a:rPr lang="en-US" sz="1600" b="0" i="1" kern="1200" baseline="0" dirty="0"/>
            <a:t>Lactobacillus </a:t>
          </a:r>
          <a:r>
            <a:rPr lang="en-US" sz="1600" b="0" i="1" kern="1200" baseline="0" dirty="0" err="1"/>
            <a:t>crispatus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1" kern="1200" baseline="0" dirty="0"/>
            <a:t>Lactobacillus </a:t>
          </a:r>
          <a:r>
            <a:rPr lang="en-US" sz="1600" b="0" i="1" kern="1200" baseline="0" dirty="0" err="1"/>
            <a:t>rhamnosus</a:t>
          </a:r>
          <a:r>
            <a:rPr lang="en-US" sz="1600" b="0" i="0" kern="1200" baseline="0" dirty="0"/>
            <a:t> za </a:t>
          </a:r>
          <a:r>
            <a:rPr lang="en-US" sz="1600" b="0" i="0" kern="1200" baseline="0" dirty="0" err="1"/>
            <a:t>održavanje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zdravlja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vaginalne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mikrobiote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i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smanjenje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rizika</a:t>
          </a:r>
          <a:r>
            <a:rPr lang="en-US" sz="1600" b="0" i="0" kern="1200" baseline="0" dirty="0"/>
            <a:t> od </a:t>
          </a:r>
          <a:r>
            <a:rPr lang="en-US" sz="1600" b="0" i="0" kern="1200" baseline="0" dirty="0" err="1"/>
            <a:t>prijevremenog</a:t>
          </a:r>
          <a:r>
            <a:rPr lang="en-US" sz="1600" b="0" i="0" kern="1200" baseline="0" dirty="0"/>
            <a:t> </a:t>
          </a:r>
          <a:r>
            <a:rPr lang="en-US" sz="1600" b="0" i="0" kern="1200" baseline="0" dirty="0" err="1"/>
            <a:t>porođaja</a:t>
          </a:r>
          <a:r>
            <a:rPr lang="en-US" sz="1600" b="0" i="0" kern="1200" baseline="0" dirty="0"/>
            <a:t>. </a:t>
          </a:r>
          <a:endParaRPr lang="en-US" sz="1600" kern="1200" dirty="0"/>
        </a:p>
      </dsp:txBody>
      <dsp:txXfrm>
        <a:off x="1689685" y="3582814"/>
        <a:ext cx="5086324" cy="146367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2885E-C724-4FF1-96B0-AF5D1EAA51DC}">
      <dsp:nvSpPr>
        <dsp:cNvPr id="0" name=""/>
        <dsp:cNvSpPr/>
      </dsp:nvSpPr>
      <dsp:spPr>
        <a:xfrm>
          <a:off x="0" y="615237"/>
          <a:ext cx="10058399" cy="11358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916BC-6C95-4A72-AE67-79E197BC2A7C}">
      <dsp:nvSpPr>
        <dsp:cNvPr id="0" name=""/>
        <dsp:cNvSpPr/>
      </dsp:nvSpPr>
      <dsp:spPr>
        <a:xfrm>
          <a:off x="343586" y="870798"/>
          <a:ext cx="624703" cy="62470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1BA1A-F493-4525-A79A-DDC856185077}">
      <dsp:nvSpPr>
        <dsp:cNvPr id="0" name=""/>
        <dsp:cNvSpPr/>
      </dsp:nvSpPr>
      <dsp:spPr>
        <a:xfrm>
          <a:off x="1311876" y="615237"/>
          <a:ext cx="87465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Tijekom trudnoće, vaginalna mikrobiota igra ključnu ulogu u zaštiti od infekcija koje mogu ugroziti majku i fetus. Hormonalne promjene tijekom trudnoće često dovode do promjena u sastavu mikrobiote, čineći žene podložnijima infekcijama.</a:t>
          </a:r>
          <a:endParaRPr lang="en-US" sz="2000" kern="1200"/>
        </a:p>
      </dsp:txBody>
      <dsp:txXfrm>
        <a:off x="1311876" y="615237"/>
        <a:ext cx="8746523" cy="1135824"/>
      </dsp:txXfrm>
    </dsp:sp>
    <dsp:sp modelId="{CB978CD1-B11C-42E3-876B-09F3A0350A47}">
      <dsp:nvSpPr>
        <dsp:cNvPr id="0" name=""/>
        <dsp:cNvSpPr/>
      </dsp:nvSpPr>
      <dsp:spPr>
        <a:xfrm>
          <a:off x="0" y="2035018"/>
          <a:ext cx="10058399" cy="11358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3F2C0F-52D4-40E5-87CF-281335C60702}">
      <dsp:nvSpPr>
        <dsp:cNvPr id="0" name=""/>
        <dsp:cNvSpPr/>
      </dsp:nvSpPr>
      <dsp:spPr>
        <a:xfrm>
          <a:off x="343586" y="2290578"/>
          <a:ext cx="624703" cy="6247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D379A-5875-472C-B149-A040C6542204}">
      <dsp:nvSpPr>
        <dsp:cNvPr id="0" name=""/>
        <dsp:cNvSpPr/>
      </dsp:nvSpPr>
      <dsp:spPr>
        <a:xfrm>
          <a:off x="1311876" y="2035018"/>
          <a:ext cx="8746523" cy="1135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08" tIns="120208" rIns="120208" bIns="12020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/>
            <a:t>Studije su pokazale da uporaba probiotika tijekom trudnoće može smanjiti rizik od bakterijske vaginoze i drugih vaginalnih infekcija, što može pomoći u smanjenju rizika od prijevremenog porođaja.</a:t>
          </a:r>
          <a:endParaRPr lang="en-US" sz="2000" kern="1200"/>
        </a:p>
      </dsp:txBody>
      <dsp:txXfrm>
        <a:off x="1311876" y="2035018"/>
        <a:ext cx="8746523" cy="113582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827DA-257C-4C9D-923A-0C87303AC9EE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AFEF-8D1B-4E22-A864-7F1CCA6B1E71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1" kern="1200" baseline="0" dirty="0"/>
            <a:t>Bifidobacterium lactis W51</a:t>
          </a:r>
          <a:r>
            <a:rPr lang="en-US" sz="2000" b="0" i="0" kern="1200" baseline="0" dirty="0"/>
            <a:t>, </a:t>
          </a:r>
          <a:r>
            <a:rPr lang="en-US" sz="2000" b="0" i="1" kern="1200" baseline="0" dirty="0"/>
            <a:t>Bifidobacterium bifidum W23</a:t>
          </a:r>
          <a:r>
            <a:rPr lang="en-US" sz="2000" b="0" i="0" kern="1200" baseline="0" dirty="0"/>
            <a:t>, </a:t>
          </a:r>
          <a:r>
            <a:rPr lang="en-US" sz="2000" b="0" i="0" kern="1200" baseline="0" dirty="0" err="1"/>
            <a:t>i</a:t>
          </a:r>
          <a:r>
            <a:rPr lang="en-US" sz="2000" b="0" i="0" kern="1200" baseline="0" dirty="0"/>
            <a:t> </a:t>
          </a:r>
          <a:r>
            <a:rPr lang="en-US" sz="2000" b="0" i="1" kern="1200" baseline="0" dirty="0"/>
            <a:t>Lactococcus lactis W58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pokazali</a:t>
          </a:r>
          <a:r>
            <a:rPr lang="hr-HR" sz="2000" b="0" i="0" kern="1200" baseline="0" dirty="0"/>
            <a:t> su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pozitivne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učinke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na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imunološku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ravnotežu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majki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beba</a:t>
          </a:r>
          <a:r>
            <a:rPr lang="en-US" sz="2000" b="0" i="0" kern="1200" baseline="0" dirty="0"/>
            <a:t>.</a:t>
          </a:r>
          <a:endParaRPr lang="en-US" sz="2000" kern="1200" dirty="0"/>
        </a:p>
      </dsp:txBody>
      <dsp:txXfrm>
        <a:off x="560236" y="832323"/>
        <a:ext cx="4149382" cy="2576345"/>
      </dsp:txXfrm>
    </dsp:sp>
    <dsp:sp modelId="{4EFF2A1A-D167-44AA-8DE6-05E77172EEED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BB7D0-C4D9-42F3-9085-24791FDAB43D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baseline="0" dirty="0" err="1"/>
            <a:t>Redovita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primjena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tijekom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trudnoće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može</a:t>
          </a:r>
          <a:r>
            <a:rPr lang="en-US" sz="2000" b="0" i="0" kern="1200" baseline="0" dirty="0"/>
            <a:t> </a:t>
          </a:r>
          <a:r>
            <a:rPr lang="en-US" sz="2000" b="1" i="0" kern="1200" baseline="0" dirty="0" err="1"/>
            <a:t>smanjiti</a:t>
          </a:r>
          <a:r>
            <a:rPr lang="en-US" sz="2000" b="1" i="0" kern="1200" baseline="0" dirty="0"/>
            <a:t> </a:t>
          </a:r>
          <a:r>
            <a:rPr lang="en-US" sz="2000" b="1" i="0" kern="1200" baseline="0" dirty="0" err="1"/>
            <a:t>rizik</a:t>
          </a:r>
          <a:r>
            <a:rPr lang="en-US" sz="2000" b="1" i="0" kern="1200" baseline="0" dirty="0"/>
            <a:t> </a:t>
          </a:r>
          <a:r>
            <a:rPr lang="en-US" sz="2000" b="0" i="0" kern="1200" baseline="0" dirty="0"/>
            <a:t>od </a:t>
          </a:r>
          <a:r>
            <a:rPr lang="en-US" sz="2000" b="0" i="0" kern="1200" baseline="0" dirty="0" err="1"/>
            <a:t>atopijskog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dermatitisa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kod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novorođenčadi</a:t>
          </a:r>
          <a:r>
            <a:rPr lang="en-US" sz="2000" b="0" i="0" kern="1200" baseline="0" dirty="0"/>
            <a:t>. Ovi </a:t>
          </a:r>
          <a:r>
            <a:rPr lang="en-US" sz="2000" b="0" i="0" kern="1200" baseline="0" dirty="0" err="1"/>
            <a:t>sojevi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pomažu</a:t>
          </a:r>
          <a:r>
            <a:rPr lang="en-US" sz="2000" b="0" i="0" kern="1200" baseline="0" dirty="0"/>
            <a:t> u </a:t>
          </a:r>
          <a:r>
            <a:rPr lang="en-US" sz="2000" b="0" i="0" kern="1200" baseline="0" dirty="0" err="1"/>
            <a:t>ranom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razvoju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imunološkog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sustava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podržavaju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kolonizaciju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crijeva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zdravim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bakterijama</a:t>
          </a:r>
          <a:r>
            <a:rPr lang="en-US" sz="2000" b="0" i="0" kern="1200" baseline="0" dirty="0"/>
            <a:t>, </a:t>
          </a:r>
          <a:r>
            <a:rPr lang="en-US" sz="2000" b="0" i="0" kern="1200" baseline="0" dirty="0" err="1"/>
            <a:t>što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može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smanjiti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rizik</a:t>
          </a:r>
          <a:r>
            <a:rPr lang="en-US" sz="2000" b="0" i="0" kern="1200" baseline="0" dirty="0"/>
            <a:t> od </a:t>
          </a:r>
          <a:r>
            <a:rPr lang="en-US" sz="2000" b="0" i="0" kern="1200" baseline="0" dirty="0" err="1"/>
            <a:t>alergijskih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reakcija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kasnije</a:t>
          </a:r>
          <a:r>
            <a:rPr lang="en-US" sz="2000" b="0" i="0" kern="1200" baseline="0" dirty="0"/>
            <a:t> u </a:t>
          </a:r>
          <a:r>
            <a:rPr lang="en-US" sz="2000" b="0" i="0" kern="1200" baseline="0" dirty="0" err="1"/>
            <a:t>životu</a:t>
          </a:r>
          <a:r>
            <a:rPr lang="en-US" sz="2000" b="0" i="0" kern="1200" baseline="0" dirty="0"/>
            <a:t>. </a:t>
          </a:r>
          <a:endParaRPr lang="en-US" sz="2000" kern="1200" dirty="0"/>
        </a:p>
      </dsp:txBody>
      <dsp:txXfrm>
        <a:off x="5827635" y="832323"/>
        <a:ext cx="4149382" cy="257634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DF4951-9F9B-4922-9020-A45C029BF003}">
      <dsp:nvSpPr>
        <dsp:cNvPr id="0" name=""/>
        <dsp:cNvSpPr/>
      </dsp:nvSpPr>
      <dsp:spPr>
        <a:xfrm>
          <a:off x="0" y="1928383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9C2AB1-E8CE-447A-BCA1-4DEC2E8BDF09}">
      <dsp:nvSpPr>
        <dsp:cNvPr id="0" name=""/>
        <dsp:cNvSpPr/>
      </dsp:nvSpPr>
      <dsp:spPr>
        <a:xfrm>
          <a:off x="314325" y="2226992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Poboljšanje</a:t>
          </a:r>
          <a:r>
            <a:rPr lang="en-GB" sz="1600" b="1" kern="1200" dirty="0"/>
            <a:t> </a:t>
          </a:r>
          <a:r>
            <a:rPr lang="en-GB" sz="1600" b="1" kern="1200" dirty="0" err="1"/>
            <a:t>probavnog</a:t>
          </a:r>
          <a:r>
            <a:rPr lang="en-GB" sz="1600" b="1" kern="1200" dirty="0"/>
            <a:t> </a:t>
          </a:r>
          <a:r>
            <a:rPr lang="en-GB" sz="1600" b="1" kern="1200" dirty="0" err="1"/>
            <a:t>zdravlja</a:t>
          </a:r>
          <a:r>
            <a:rPr lang="en-GB" sz="1600" b="1" kern="1200" dirty="0"/>
            <a:t>:</a:t>
          </a:r>
          <a:r>
            <a:rPr lang="en-GB" sz="1600" kern="1200" dirty="0"/>
            <a:t> </a:t>
          </a:r>
          <a:r>
            <a:rPr lang="en-GB" sz="1600" kern="1200" dirty="0" err="1"/>
            <a:t>Probiotici</a:t>
          </a:r>
          <a:r>
            <a:rPr lang="en-GB" sz="1600" kern="1200" dirty="0"/>
            <a:t> </a:t>
          </a:r>
          <a:r>
            <a:rPr lang="en-GB" sz="1600" kern="1200" dirty="0" err="1"/>
            <a:t>pomažu</a:t>
          </a:r>
          <a:r>
            <a:rPr lang="en-GB" sz="1600" kern="1200" dirty="0"/>
            <a:t> u </a:t>
          </a:r>
          <a:r>
            <a:rPr lang="en-GB" sz="1600" kern="1200" dirty="0" err="1"/>
            <a:t>održavanju</a:t>
          </a:r>
          <a:r>
            <a:rPr lang="en-GB" sz="1600" kern="1200" dirty="0"/>
            <a:t> </a:t>
          </a:r>
          <a:r>
            <a:rPr lang="en-GB" sz="1600" kern="1200" dirty="0" err="1"/>
            <a:t>zdravlja</a:t>
          </a:r>
          <a:r>
            <a:rPr lang="en-GB" sz="1600" kern="1200" dirty="0"/>
            <a:t> </a:t>
          </a:r>
          <a:r>
            <a:rPr lang="en-GB" sz="1600" kern="1200" dirty="0" err="1"/>
            <a:t>crijeva</a:t>
          </a:r>
          <a:r>
            <a:rPr lang="en-GB" sz="1600" kern="1200" dirty="0"/>
            <a:t>, </a:t>
          </a:r>
          <a:r>
            <a:rPr lang="en-GB" sz="1600" kern="1200" dirty="0" err="1"/>
            <a:t>poboljšavaju</a:t>
          </a:r>
          <a:r>
            <a:rPr lang="en-GB" sz="1600" kern="1200" dirty="0"/>
            <a:t> </a:t>
          </a:r>
          <a:r>
            <a:rPr lang="en-GB" sz="1600" kern="1200" dirty="0" err="1"/>
            <a:t>probavu</a:t>
          </a:r>
          <a:r>
            <a:rPr lang="en-GB" sz="1600" kern="1200" dirty="0"/>
            <a:t> </a:t>
          </a:r>
          <a:r>
            <a:rPr lang="en-GB" sz="1600" kern="1200" dirty="0" err="1"/>
            <a:t>i</a:t>
          </a:r>
          <a:r>
            <a:rPr lang="en-GB" sz="1600" kern="1200" dirty="0"/>
            <a:t> </a:t>
          </a:r>
          <a:r>
            <a:rPr lang="en-GB" sz="1600" kern="1200" dirty="0" err="1"/>
            <a:t>mogu</a:t>
          </a:r>
          <a:r>
            <a:rPr lang="en-GB" sz="1600" kern="1200" dirty="0"/>
            <a:t> </a:t>
          </a:r>
          <a:r>
            <a:rPr lang="en-GB" sz="1600" kern="1200" dirty="0" err="1"/>
            <a:t>smanjiti</a:t>
          </a:r>
          <a:r>
            <a:rPr lang="en-GB" sz="1600" kern="1200" dirty="0"/>
            <a:t> </a:t>
          </a:r>
          <a:r>
            <a:rPr lang="en-GB" sz="1600" kern="1200" dirty="0" err="1"/>
            <a:t>simptome</a:t>
          </a:r>
          <a:r>
            <a:rPr lang="en-GB" sz="1600" kern="1200" dirty="0"/>
            <a:t> </a:t>
          </a:r>
          <a:r>
            <a:rPr lang="en-GB" sz="1600" kern="1200" dirty="0" err="1"/>
            <a:t>poput</a:t>
          </a:r>
          <a:r>
            <a:rPr lang="en-GB" sz="1600" kern="1200" dirty="0"/>
            <a:t> </a:t>
          </a:r>
          <a:r>
            <a:rPr lang="en-GB" sz="1600" kern="1200" dirty="0" err="1"/>
            <a:t>nadutosti</a:t>
          </a:r>
          <a:r>
            <a:rPr lang="en-GB" sz="1600" kern="1200" dirty="0"/>
            <a:t>, </a:t>
          </a:r>
          <a:r>
            <a:rPr lang="en-GB" sz="1600" kern="1200" dirty="0" err="1"/>
            <a:t>zatvora</a:t>
          </a:r>
          <a:r>
            <a:rPr lang="en-GB" sz="1600" kern="1200" dirty="0"/>
            <a:t> </a:t>
          </a:r>
          <a:r>
            <a:rPr lang="en-GB" sz="1600" kern="1200" dirty="0" err="1"/>
            <a:t>ili</a:t>
          </a:r>
          <a:r>
            <a:rPr lang="en-GB" sz="1600" kern="1200" dirty="0"/>
            <a:t> </a:t>
          </a:r>
          <a:r>
            <a:rPr lang="en-GB" sz="1600" kern="1200" dirty="0" err="1"/>
            <a:t>proljeva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366939" y="2279606"/>
        <a:ext cx="2723696" cy="1691139"/>
      </dsp:txXfrm>
    </dsp:sp>
    <dsp:sp modelId="{176024EB-24E9-4B51-A332-E36562556AC3}">
      <dsp:nvSpPr>
        <dsp:cNvPr id="0" name=""/>
        <dsp:cNvSpPr/>
      </dsp:nvSpPr>
      <dsp:spPr>
        <a:xfrm>
          <a:off x="3584254" y="190872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A20E7-944A-4419-BDAF-42E49632E429}">
      <dsp:nvSpPr>
        <dsp:cNvPr id="0" name=""/>
        <dsp:cNvSpPr/>
      </dsp:nvSpPr>
      <dsp:spPr>
        <a:xfrm>
          <a:off x="3898579" y="220733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Jačanje</a:t>
          </a:r>
          <a:r>
            <a:rPr lang="en-GB" sz="1600" b="1" kern="1200" dirty="0"/>
            <a:t> </a:t>
          </a:r>
          <a:r>
            <a:rPr lang="en-GB" sz="1600" b="1" kern="1200" dirty="0" err="1"/>
            <a:t>imunološkog</a:t>
          </a:r>
          <a:r>
            <a:rPr lang="en-GB" sz="1600" b="1" kern="1200" dirty="0"/>
            <a:t> </a:t>
          </a:r>
          <a:r>
            <a:rPr lang="en-GB" sz="1600" b="1" kern="1200" dirty="0" err="1"/>
            <a:t>sustava</a:t>
          </a:r>
          <a:r>
            <a:rPr lang="en-GB" sz="1600" kern="1200" dirty="0"/>
            <a:t>: </a:t>
          </a:r>
          <a:r>
            <a:rPr lang="en-GB" sz="1600" kern="1200" dirty="0" err="1"/>
            <a:t>Probiotici</a:t>
          </a:r>
          <a:r>
            <a:rPr lang="en-GB" sz="1600" kern="1200" dirty="0"/>
            <a:t> </a:t>
          </a:r>
          <a:r>
            <a:rPr lang="en-GB" sz="1600" kern="1200" dirty="0" err="1"/>
            <a:t>potiču</a:t>
          </a:r>
          <a:r>
            <a:rPr lang="en-GB" sz="1600" kern="1200" dirty="0"/>
            <a:t> </a:t>
          </a:r>
          <a:r>
            <a:rPr lang="en-GB" sz="1600" kern="1200" dirty="0" err="1"/>
            <a:t>proizvodnju</a:t>
          </a:r>
          <a:r>
            <a:rPr lang="en-GB" sz="1600" kern="1200" dirty="0"/>
            <a:t> </a:t>
          </a:r>
          <a:r>
            <a:rPr lang="en-GB" sz="1600" kern="1200" dirty="0" err="1"/>
            <a:t>antitijela</a:t>
          </a:r>
          <a:r>
            <a:rPr lang="en-GB" sz="1600" kern="1200" dirty="0"/>
            <a:t> </a:t>
          </a:r>
          <a:r>
            <a:rPr lang="en-GB" sz="1600" kern="1200" dirty="0" err="1"/>
            <a:t>i</a:t>
          </a:r>
          <a:r>
            <a:rPr lang="en-GB" sz="1600" kern="1200" dirty="0"/>
            <a:t> </a:t>
          </a:r>
          <a:r>
            <a:rPr lang="en-GB" sz="1600" kern="1200" dirty="0" err="1"/>
            <a:t>povećavaju</a:t>
          </a:r>
          <a:r>
            <a:rPr lang="en-GB" sz="1600" kern="1200" dirty="0"/>
            <a:t> </a:t>
          </a:r>
          <a:r>
            <a:rPr lang="en-GB" sz="1600" kern="1200" dirty="0" err="1"/>
            <a:t>aktivnost</a:t>
          </a:r>
          <a:r>
            <a:rPr lang="en-GB" sz="1600" kern="1200" dirty="0"/>
            <a:t> </a:t>
          </a:r>
          <a:r>
            <a:rPr lang="en-GB" sz="1600" kern="1200" dirty="0" err="1"/>
            <a:t>imunoloških</a:t>
          </a:r>
          <a:r>
            <a:rPr lang="en-GB" sz="1600" kern="1200" dirty="0"/>
            <a:t> </a:t>
          </a:r>
          <a:r>
            <a:rPr lang="en-GB" sz="1600" kern="1200" dirty="0" err="1"/>
            <a:t>stanica</a:t>
          </a:r>
          <a:r>
            <a:rPr lang="en-GB" sz="1600" kern="1200" dirty="0"/>
            <a:t>, </a:t>
          </a:r>
          <a:r>
            <a:rPr lang="en-GB" sz="1600" kern="1200" dirty="0" err="1"/>
            <a:t>što</a:t>
          </a:r>
          <a:r>
            <a:rPr lang="en-GB" sz="1600" kern="1200" dirty="0"/>
            <a:t> </a:t>
          </a:r>
          <a:r>
            <a:rPr lang="en-GB" sz="1600" kern="1200" dirty="0" err="1"/>
            <a:t>pomaže</a:t>
          </a:r>
          <a:r>
            <a:rPr lang="en-GB" sz="1600" kern="1200" dirty="0"/>
            <a:t> </a:t>
          </a:r>
          <a:r>
            <a:rPr lang="en-GB" sz="1600" kern="1200" dirty="0" err="1"/>
            <a:t>tijelu</a:t>
          </a:r>
          <a:r>
            <a:rPr lang="en-GB" sz="1600" kern="1200" dirty="0"/>
            <a:t> da se </a:t>
          </a:r>
          <a:r>
            <a:rPr lang="en-GB" sz="1600" kern="1200" dirty="0" err="1"/>
            <a:t>brani</a:t>
          </a:r>
          <a:r>
            <a:rPr lang="en-GB" sz="1600" kern="1200" dirty="0"/>
            <a:t> od </a:t>
          </a:r>
          <a:r>
            <a:rPr lang="en-GB" sz="1600" kern="1200" dirty="0" err="1"/>
            <a:t>infekcija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3951193" y="2259944"/>
        <a:ext cx="2723696" cy="1691139"/>
      </dsp:txXfrm>
    </dsp:sp>
    <dsp:sp modelId="{97C9D1F7-4B5A-4D74-B36F-68F2410E4121}">
      <dsp:nvSpPr>
        <dsp:cNvPr id="0" name=""/>
        <dsp:cNvSpPr/>
      </dsp:nvSpPr>
      <dsp:spPr>
        <a:xfrm>
          <a:off x="6905305" y="1928383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22F907-25E6-499A-B852-8A691BD104EC}">
      <dsp:nvSpPr>
        <dsp:cNvPr id="0" name=""/>
        <dsp:cNvSpPr/>
      </dsp:nvSpPr>
      <dsp:spPr>
        <a:xfrm>
          <a:off x="7219630" y="2226992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 err="1"/>
            <a:t>Podrška</a:t>
          </a:r>
          <a:r>
            <a:rPr lang="en-GB" sz="1600" b="1" kern="1200" dirty="0"/>
            <a:t> </a:t>
          </a:r>
          <a:r>
            <a:rPr lang="en-GB" sz="1600" b="1" kern="1200" dirty="0" err="1"/>
            <a:t>ženskom</a:t>
          </a:r>
          <a:r>
            <a:rPr lang="en-GB" sz="1600" b="1" kern="1200" dirty="0"/>
            <a:t> </a:t>
          </a:r>
          <a:r>
            <a:rPr lang="en-GB" sz="1600" b="1" kern="1200" dirty="0" err="1"/>
            <a:t>reproduktivnom</a:t>
          </a:r>
          <a:r>
            <a:rPr lang="en-GB" sz="1600" b="1" kern="1200" dirty="0"/>
            <a:t> </a:t>
          </a:r>
          <a:r>
            <a:rPr lang="en-GB" sz="1600" b="1" kern="1200" dirty="0" err="1"/>
            <a:t>zdravlju</a:t>
          </a:r>
          <a:r>
            <a:rPr lang="en-GB" sz="1600" kern="1200" dirty="0"/>
            <a:t>: </a:t>
          </a:r>
          <a:r>
            <a:rPr lang="en-GB" sz="1600" kern="1200" dirty="0" err="1"/>
            <a:t>Određeni</a:t>
          </a:r>
          <a:r>
            <a:rPr lang="en-GB" sz="1600" kern="1200" dirty="0"/>
            <a:t> </a:t>
          </a:r>
          <a:r>
            <a:rPr lang="en-GB" sz="1600" kern="1200" dirty="0" err="1"/>
            <a:t>probiotički</a:t>
          </a:r>
          <a:r>
            <a:rPr lang="en-GB" sz="1600" kern="1200" dirty="0"/>
            <a:t> </a:t>
          </a:r>
          <a:r>
            <a:rPr lang="en-GB" sz="1600" kern="1200" dirty="0" err="1"/>
            <a:t>sojevi</a:t>
          </a:r>
          <a:r>
            <a:rPr lang="en-GB" sz="1600" kern="1200" dirty="0"/>
            <a:t> </a:t>
          </a:r>
          <a:r>
            <a:rPr lang="en-GB" sz="1600" kern="1200" dirty="0" err="1"/>
            <a:t>mogu</a:t>
          </a:r>
          <a:r>
            <a:rPr lang="en-GB" sz="1600" kern="1200" dirty="0"/>
            <a:t> </a:t>
          </a:r>
          <a:r>
            <a:rPr lang="en-GB" sz="1600" kern="1200" dirty="0" err="1"/>
            <a:t>pomoći</a:t>
          </a:r>
          <a:r>
            <a:rPr lang="en-GB" sz="1600" kern="1200" dirty="0"/>
            <a:t> u </a:t>
          </a:r>
          <a:r>
            <a:rPr lang="en-GB" sz="1600" kern="1200" dirty="0" err="1"/>
            <a:t>održavanju</a:t>
          </a:r>
          <a:r>
            <a:rPr lang="en-GB" sz="1600" kern="1200" dirty="0"/>
            <a:t> </a:t>
          </a:r>
          <a:r>
            <a:rPr lang="en-GB" sz="1600" kern="1200" dirty="0" err="1"/>
            <a:t>ravnoteže</a:t>
          </a:r>
          <a:r>
            <a:rPr lang="en-GB" sz="1600" kern="1200" dirty="0"/>
            <a:t> </a:t>
          </a:r>
          <a:r>
            <a:rPr lang="en-GB" sz="1600" kern="1200" dirty="0" err="1"/>
            <a:t>vaginalne</a:t>
          </a:r>
          <a:r>
            <a:rPr lang="en-GB" sz="1600" kern="1200" dirty="0"/>
            <a:t> </a:t>
          </a:r>
          <a:r>
            <a:rPr lang="en-GB" sz="1600" kern="1200" dirty="0" err="1"/>
            <a:t>mikroflore</a:t>
          </a:r>
          <a:r>
            <a:rPr lang="en-GB" sz="1600" kern="1200" dirty="0"/>
            <a:t>, </a:t>
          </a:r>
          <a:r>
            <a:rPr lang="en-GB" sz="1600" kern="1200" dirty="0" err="1"/>
            <a:t>što</a:t>
          </a:r>
          <a:r>
            <a:rPr lang="en-GB" sz="1600" kern="1200" dirty="0"/>
            <a:t> </a:t>
          </a:r>
          <a:r>
            <a:rPr lang="en-GB" sz="1600" kern="1200" dirty="0" err="1"/>
            <a:t>smanjuje</a:t>
          </a:r>
          <a:r>
            <a:rPr lang="en-GB" sz="1600" kern="1200" dirty="0"/>
            <a:t> </a:t>
          </a:r>
          <a:r>
            <a:rPr lang="en-GB" sz="1600" kern="1200" dirty="0" err="1"/>
            <a:t>rizik</a:t>
          </a:r>
          <a:r>
            <a:rPr lang="en-GB" sz="1600" kern="1200" dirty="0"/>
            <a:t> od </a:t>
          </a:r>
          <a:r>
            <a:rPr lang="en-GB" sz="1600" kern="1200" dirty="0" err="1"/>
            <a:t>infekcija</a:t>
          </a:r>
          <a:r>
            <a:rPr lang="en-GB" sz="1600" kern="1200" dirty="0"/>
            <a:t>.</a:t>
          </a:r>
          <a:endParaRPr lang="en-US" sz="1600" kern="1200" dirty="0"/>
        </a:p>
      </dsp:txBody>
      <dsp:txXfrm>
        <a:off x="7272244" y="2279606"/>
        <a:ext cx="2723696" cy="16911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8E3E7-0454-43A1-BFFF-5EDD52AA8396}">
      <dsp:nvSpPr>
        <dsp:cNvPr id="0" name=""/>
        <dsp:cNvSpPr/>
      </dsp:nvSpPr>
      <dsp:spPr>
        <a:xfrm>
          <a:off x="0" y="149489"/>
          <a:ext cx="10058399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Pacijente treba educirati o dugoročnim koristima redovitog uzimanja probiotika, kao što su bolja probava, jači imunološki sustav i općenito bolja kvaliteta života.</a:t>
          </a:r>
          <a:endParaRPr lang="en-US" sz="3300" kern="1200"/>
        </a:p>
      </dsp:txBody>
      <dsp:txXfrm>
        <a:off x="88585" y="238074"/>
        <a:ext cx="9881229" cy="1637500"/>
      </dsp:txXfrm>
    </dsp:sp>
    <dsp:sp modelId="{97A42A49-1AAA-4443-A1B4-A6E740C9F9F3}">
      <dsp:nvSpPr>
        <dsp:cNvPr id="0" name=""/>
        <dsp:cNvSpPr/>
      </dsp:nvSpPr>
      <dsp:spPr>
        <a:xfrm>
          <a:off x="0" y="2059200"/>
          <a:ext cx="10058399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Naglasiti važnost pravilnog uzimanja probiotika u skladu s preporukama proizvođača kako bi se osigurala njihova maksimalna učinkovitost.</a:t>
          </a:r>
          <a:endParaRPr lang="en-US" sz="3300" kern="1200"/>
        </a:p>
      </dsp:txBody>
      <dsp:txXfrm>
        <a:off x="88585" y="2147785"/>
        <a:ext cx="9881229" cy="16375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ACF64-B1B0-449C-9E3A-FFBF644E0FBB}">
      <dsp:nvSpPr>
        <dsp:cNvPr id="0" name=""/>
        <dsp:cNvSpPr/>
      </dsp:nvSpPr>
      <dsp:spPr>
        <a:xfrm>
          <a:off x="0" y="0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Broj</a:t>
          </a:r>
          <a:r>
            <a:rPr lang="en-GB" sz="1500" b="1" kern="1200" dirty="0"/>
            <a:t> </a:t>
          </a:r>
          <a:r>
            <a:rPr lang="en-GB" sz="1500" b="1" kern="1200" dirty="0" err="1"/>
            <a:t>živih</a:t>
          </a:r>
          <a:r>
            <a:rPr lang="en-GB" sz="1500" b="1" kern="1200" dirty="0"/>
            <a:t> </a:t>
          </a:r>
          <a:r>
            <a:rPr lang="en-GB" sz="1500" b="1" kern="1200" dirty="0" err="1"/>
            <a:t>mikroorganizama</a:t>
          </a:r>
          <a:r>
            <a:rPr lang="en-GB" sz="1500" b="1" kern="1200" dirty="0"/>
            <a:t> (CFU)</a:t>
          </a:r>
          <a:r>
            <a:rPr lang="en-GB" sz="1500" kern="1200" dirty="0"/>
            <a:t>: </a:t>
          </a:r>
          <a:r>
            <a:rPr lang="en-GB" sz="1500" kern="1200" dirty="0" err="1"/>
            <a:t>Važno</a:t>
          </a:r>
          <a:r>
            <a:rPr lang="en-GB" sz="1500" kern="1200" dirty="0"/>
            <a:t> je da </a:t>
          </a:r>
          <a:r>
            <a:rPr lang="en-GB" sz="1500" kern="1200" dirty="0" err="1"/>
            <a:t>probiotik</a:t>
          </a:r>
          <a:r>
            <a:rPr lang="en-GB" sz="1500" kern="1200" dirty="0"/>
            <a:t> </a:t>
          </a:r>
          <a:r>
            <a:rPr lang="en-GB" sz="1500" kern="1200" dirty="0" err="1"/>
            <a:t>sadrži</a:t>
          </a:r>
          <a:r>
            <a:rPr lang="en-GB" sz="1500" kern="1200" dirty="0"/>
            <a:t> </a:t>
          </a:r>
          <a:r>
            <a:rPr lang="en-GB" sz="1500" kern="1200" dirty="0" err="1"/>
            <a:t>dovoljan</a:t>
          </a:r>
          <a:r>
            <a:rPr lang="en-GB" sz="1500" kern="1200" dirty="0"/>
            <a:t> </a:t>
          </a:r>
          <a:r>
            <a:rPr lang="en-GB" sz="1500" kern="1200" dirty="0" err="1"/>
            <a:t>broj</a:t>
          </a:r>
          <a:r>
            <a:rPr lang="en-GB" sz="1500" kern="1200" dirty="0"/>
            <a:t> </a:t>
          </a:r>
          <a:r>
            <a:rPr lang="en-GB" sz="1500" kern="1200" dirty="0" err="1"/>
            <a:t>živih</a:t>
          </a:r>
          <a:r>
            <a:rPr lang="en-GB" sz="1500" kern="1200" dirty="0"/>
            <a:t> </a:t>
          </a:r>
          <a:r>
            <a:rPr lang="en-GB" sz="1500" kern="1200" dirty="0" err="1"/>
            <a:t>mikroorganizama</a:t>
          </a:r>
          <a:r>
            <a:rPr lang="en-GB" sz="1500" kern="1200" dirty="0"/>
            <a:t> </a:t>
          </a:r>
          <a:r>
            <a:rPr lang="en-GB" sz="1500" kern="1200" dirty="0" err="1"/>
            <a:t>kako</a:t>
          </a:r>
          <a:r>
            <a:rPr lang="en-GB" sz="1500" kern="1200" dirty="0"/>
            <a:t> bi bio </a:t>
          </a:r>
          <a:r>
            <a:rPr lang="en-GB" sz="1500" kern="1200" dirty="0" err="1"/>
            <a:t>učinkovit</a:t>
          </a:r>
          <a:r>
            <a:rPr lang="en-GB" sz="1500" kern="1200" dirty="0"/>
            <a:t>. </a:t>
          </a:r>
          <a:r>
            <a:rPr lang="en-GB" sz="1500" kern="1200" dirty="0" err="1"/>
            <a:t>Idealno</a:t>
          </a:r>
          <a:r>
            <a:rPr lang="en-GB" sz="1500" kern="1200" dirty="0"/>
            <a:t> je da </a:t>
          </a:r>
          <a:r>
            <a:rPr lang="en-GB" sz="1500" kern="1200" dirty="0" err="1"/>
            <a:t>sadrži</a:t>
          </a:r>
          <a:r>
            <a:rPr lang="en-GB" sz="1500" kern="1200" dirty="0"/>
            <a:t> </a:t>
          </a:r>
          <a:r>
            <a:rPr lang="en-GB" sz="1500" kern="1200" dirty="0" err="1"/>
            <a:t>između</a:t>
          </a:r>
          <a:r>
            <a:rPr lang="en-GB" sz="1500" kern="1200" dirty="0"/>
            <a:t> 1 </a:t>
          </a:r>
          <a:r>
            <a:rPr lang="en-GB" sz="1500" kern="1200" dirty="0" err="1"/>
            <a:t>i</a:t>
          </a:r>
          <a:r>
            <a:rPr lang="en-GB" sz="1500" kern="1200" dirty="0"/>
            <a:t> 10 </a:t>
          </a:r>
          <a:r>
            <a:rPr lang="en-GB" sz="1500" kern="1200" dirty="0" err="1"/>
            <a:t>milijardi</a:t>
          </a:r>
          <a:r>
            <a:rPr lang="en-GB" sz="1500" kern="1200" dirty="0"/>
            <a:t> CFU po </a:t>
          </a:r>
          <a:r>
            <a:rPr lang="en-GB" sz="1500" kern="1200" dirty="0" err="1"/>
            <a:t>dozi</a:t>
          </a:r>
          <a:r>
            <a:rPr lang="en-GB" sz="1500" kern="1200" dirty="0"/>
            <a:t>, </a:t>
          </a:r>
          <a:r>
            <a:rPr lang="en-GB" sz="1500" kern="1200" dirty="0" err="1"/>
            <a:t>ovisno</a:t>
          </a:r>
          <a:r>
            <a:rPr lang="en-GB" sz="1500" kern="1200" dirty="0"/>
            <a:t> o </a:t>
          </a:r>
          <a:r>
            <a:rPr lang="en-GB" sz="1500" kern="1200" dirty="0" err="1"/>
            <a:t>svrsi</a:t>
          </a:r>
          <a:r>
            <a:rPr lang="en-GB" sz="1500" kern="1200" dirty="0"/>
            <a:t> </a:t>
          </a:r>
          <a:r>
            <a:rPr lang="en-GB" sz="1500" kern="1200" dirty="0" err="1"/>
            <a:t>upotrebe</a:t>
          </a:r>
          <a:r>
            <a:rPr lang="en-GB" sz="1300" kern="1200" dirty="0"/>
            <a:t>.</a:t>
          </a:r>
          <a:endParaRPr lang="en-US" sz="1300" kern="1200" dirty="0"/>
        </a:p>
      </dsp:txBody>
      <dsp:txXfrm>
        <a:off x="25925" y="25925"/>
        <a:ext cx="7016791" cy="833289"/>
      </dsp:txXfrm>
    </dsp:sp>
    <dsp:sp modelId="{1FA2E212-BE7E-41D6-882D-43D57728E951}">
      <dsp:nvSpPr>
        <dsp:cNvPr id="0" name=""/>
        <dsp:cNvSpPr/>
      </dsp:nvSpPr>
      <dsp:spPr>
        <a:xfrm>
          <a:off x="673912" y="1046073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Raznolike</a:t>
          </a:r>
          <a:r>
            <a:rPr lang="en-GB" sz="1500" b="1" kern="1200" dirty="0"/>
            <a:t> </a:t>
          </a:r>
          <a:r>
            <a:rPr lang="en-GB" sz="1500" b="1" kern="1200" dirty="0" err="1"/>
            <a:t>vrste</a:t>
          </a:r>
          <a:r>
            <a:rPr lang="en-GB" sz="1500" b="1" kern="1200" dirty="0"/>
            <a:t> </a:t>
          </a:r>
          <a:r>
            <a:rPr lang="en-GB" sz="1500" b="1" kern="1200" dirty="0" err="1"/>
            <a:t>bakterijskih</a:t>
          </a:r>
          <a:r>
            <a:rPr lang="en-GB" sz="1500" b="1" kern="1200" dirty="0"/>
            <a:t> </a:t>
          </a:r>
          <a:r>
            <a:rPr lang="en-GB" sz="1500" b="1" kern="1200" dirty="0" err="1"/>
            <a:t>sojeva</a:t>
          </a:r>
          <a:r>
            <a:rPr lang="en-GB" sz="1500" kern="1200" dirty="0"/>
            <a:t>: </a:t>
          </a:r>
          <a:r>
            <a:rPr lang="en-GB" sz="1500" kern="1200" dirty="0" err="1"/>
            <a:t>Kvalitetan</a:t>
          </a:r>
          <a:r>
            <a:rPr lang="en-GB" sz="1500" kern="1200" dirty="0"/>
            <a:t> </a:t>
          </a:r>
          <a:r>
            <a:rPr lang="en-GB" sz="1500" kern="1200" dirty="0" err="1"/>
            <a:t>probiotik</a:t>
          </a:r>
          <a:r>
            <a:rPr lang="en-GB" sz="1500" kern="1200" dirty="0"/>
            <a:t> </a:t>
          </a:r>
          <a:r>
            <a:rPr lang="en-GB" sz="1500" kern="1200" dirty="0" err="1"/>
            <a:t>trebao</a:t>
          </a:r>
          <a:r>
            <a:rPr lang="en-GB" sz="1500" kern="1200" dirty="0"/>
            <a:t> bi </a:t>
          </a:r>
          <a:r>
            <a:rPr lang="en-GB" sz="1500" kern="1200" dirty="0" err="1"/>
            <a:t>sadržavati</a:t>
          </a:r>
          <a:r>
            <a:rPr lang="en-GB" sz="1500" kern="1200" dirty="0"/>
            <a:t> </a:t>
          </a:r>
          <a:r>
            <a:rPr lang="en-GB" sz="1500" kern="1200" dirty="0" err="1"/>
            <a:t>različite</a:t>
          </a:r>
          <a:r>
            <a:rPr lang="en-GB" sz="1500" kern="1200" dirty="0"/>
            <a:t> </a:t>
          </a:r>
          <a:r>
            <a:rPr lang="en-GB" sz="1500" kern="1200" dirty="0" err="1"/>
            <a:t>sojeve</a:t>
          </a:r>
          <a:r>
            <a:rPr lang="en-GB" sz="1500" kern="1200" dirty="0"/>
            <a:t> </a:t>
          </a:r>
          <a:r>
            <a:rPr lang="en-GB" sz="1500" kern="1200" dirty="0" err="1"/>
            <a:t>bakterija</a:t>
          </a:r>
          <a:r>
            <a:rPr lang="en-GB" sz="1500" kern="1200" dirty="0"/>
            <a:t>, </a:t>
          </a:r>
          <a:r>
            <a:rPr lang="en-GB" sz="1500" kern="1200" dirty="0" err="1"/>
            <a:t>jer</a:t>
          </a:r>
          <a:r>
            <a:rPr lang="en-GB" sz="1500" kern="1200" dirty="0"/>
            <a:t> </a:t>
          </a:r>
          <a:r>
            <a:rPr lang="en-GB" sz="1500" kern="1200" dirty="0" err="1"/>
            <a:t>različiti</a:t>
          </a:r>
          <a:r>
            <a:rPr lang="en-GB" sz="1500" kern="1200" dirty="0"/>
            <a:t> </a:t>
          </a:r>
          <a:r>
            <a:rPr lang="en-GB" sz="1500" kern="1200" dirty="0" err="1"/>
            <a:t>sojevi</a:t>
          </a:r>
          <a:r>
            <a:rPr lang="en-GB" sz="1500" kern="1200" dirty="0"/>
            <a:t> </a:t>
          </a:r>
          <a:r>
            <a:rPr lang="en-GB" sz="1500" kern="1200" dirty="0" err="1"/>
            <a:t>pružaju</a:t>
          </a:r>
          <a:r>
            <a:rPr lang="en-GB" sz="1500" kern="1200" dirty="0"/>
            <a:t> </a:t>
          </a:r>
          <a:r>
            <a:rPr lang="en-GB" sz="1500" kern="1200" dirty="0" err="1"/>
            <a:t>različite</a:t>
          </a:r>
          <a:r>
            <a:rPr lang="en-GB" sz="1500" kern="1200" dirty="0"/>
            <a:t> </a:t>
          </a:r>
          <a:r>
            <a:rPr lang="en-GB" sz="1500" kern="1200" dirty="0" err="1"/>
            <a:t>zdravstvene</a:t>
          </a:r>
          <a:r>
            <a:rPr lang="en-GB" sz="1500" kern="1200" dirty="0"/>
            <a:t> </a:t>
          </a:r>
          <a:r>
            <a:rPr lang="en-GB" sz="1500" kern="1200" dirty="0" err="1"/>
            <a:t>koristi</a:t>
          </a:r>
          <a:r>
            <a:rPr lang="en-GB" sz="1500" kern="1200" dirty="0"/>
            <a:t>. </a:t>
          </a:r>
          <a:r>
            <a:rPr lang="en-GB" sz="1500" kern="1200" dirty="0" err="1"/>
            <a:t>Najčešće</a:t>
          </a:r>
          <a:r>
            <a:rPr lang="en-GB" sz="1500" kern="1200" dirty="0"/>
            <a:t> </a:t>
          </a:r>
          <a:r>
            <a:rPr lang="en-GB" sz="1500" kern="1200" dirty="0" err="1"/>
            <a:t>korišteni</a:t>
          </a:r>
          <a:r>
            <a:rPr lang="en-GB" sz="1500" kern="1200" dirty="0"/>
            <a:t> </a:t>
          </a:r>
          <a:r>
            <a:rPr lang="en-GB" sz="1500" kern="1200" dirty="0" err="1"/>
            <a:t>sojevi</a:t>
          </a:r>
          <a:r>
            <a:rPr lang="en-GB" sz="1500" kern="1200" dirty="0"/>
            <a:t> </a:t>
          </a:r>
          <a:r>
            <a:rPr lang="en-GB" sz="1500" i="0" kern="1200" dirty="0" err="1"/>
            <a:t>su</a:t>
          </a:r>
          <a:r>
            <a:rPr lang="en-GB" sz="1500" i="1" kern="1200" dirty="0"/>
            <a:t> Lactobacillus acidophilus, Bifidobacterium lactis, </a:t>
          </a:r>
          <a:r>
            <a:rPr lang="en-GB" sz="1500" i="1" kern="1200" dirty="0" err="1"/>
            <a:t>i</a:t>
          </a:r>
          <a:r>
            <a:rPr lang="en-GB" sz="1500" i="1" kern="1200" dirty="0"/>
            <a:t> Saccharomyces </a:t>
          </a:r>
          <a:r>
            <a:rPr lang="en-GB" sz="1500" i="1" kern="1200" dirty="0" err="1"/>
            <a:t>boulardii</a:t>
          </a:r>
          <a:r>
            <a:rPr lang="en-GB" sz="1500" i="1" kern="1200" dirty="0"/>
            <a:t>.</a:t>
          </a:r>
          <a:endParaRPr lang="en-US" sz="1500" i="1" kern="1200" dirty="0"/>
        </a:p>
      </dsp:txBody>
      <dsp:txXfrm>
        <a:off x="699837" y="1071998"/>
        <a:ext cx="6745616" cy="833289"/>
      </dsp:txXfrm>
    </dsp:sp>
    <dsp:sp modelId="{D05870BF-AFEE-4524-9F62-3C5EA3E63638}">
      <dsp:nvSpPr>
        <dsp:cNvPr id="0" name=""/>
        <dsp:cNvSpPr/>
      </dsp:nvSpPr>
      <dsp:spPr>
        <a:xfrm>
          <a:off x="1337767" y="2092147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Klinički</a:t>
          </a:r>
          <a:r>
            <a:rPr lang="en-GB" sz="1500" b="1" kern="1200" dirty="0"/>
            <a:t> </a:t>
          </a:r>
          <a:r>
            <a:rPr lang="en-GB" sz="1500" b="1" kern="1200" dirty="0" err="1"/>
            <a:t>dokazana</a:t>
          </a:r>
          <a:r>
            <a:rPr lang="en-GB" sz="1500" b="1" kern="1200" dirty="0"/>
            <a:t> </a:t>
          </a:r>
          <a:r>
            <a:rPr lang="en-GB" sz="1500" b="1" kern="1200" dirty="0" err="1"/>
            <a:t>učinkovitost</a:t>
          </a:r>
          <a:r>
            <a:rPr lang="en-GB" sz="1500" b="1" kern="1200" dirty="0"/>
            <a:t> </a:t>
          </a:r>
          <a:r>
            <a:rPr lang="en-GB" sz="1500" b="1" kern="1200" dirty="0" err="1"/>
            <a:t>određenog</a:t>
          </a:r>
          <a:r>
            <a:rPr lang="en-GB" sz="1500" b="1" kern="1200" dirty="0"/>
            <a:t> soja</a:t>
          </a:r>
          <a:r>
            <a:rPr lang="en-GB" sz="1500" kern="1200" dirty="0"/>
            <a:t>: </a:t>
          </a:r>
          <a:r>
            <a:rPr lang="en-GB" sz="1500" kern="1200" dirty="0" err="1"/>
            <a:t>Preporučljivo</a:t>
          </a:r>
          <a:r>
            <a:rPr lang="en-GB" sz="1500" kern="1200" dirty="0"/>
            <a:t> je </a:t>
          </a:r>
          <a:r>
            <a:rPr lang="en-GB" sz="1500" kern="1200" dirty="0" err="1"/>
            <a:t>odabrati</a:t>
          </a:r>
          <a:r>
            <a:rPr lang="en-GB" sz="1500" kern="1200" dirty="0"/>
            <a:t> </a:t>
          </a:r>
          <a:r>
            <a:rPr lang="en-GB" sz="1500" kern="1200" dirty="0" err="1"/>
            <a:t>probiotik</a:t>
          </a:r>
          <a:r>
            <a:rPr lang="en-GB" sz="1500" kern="1200" dirty="0"/>
            <a:t> </a:t>
          </a:r>
          <a:r>
            <a:rPr lang="en-GB" sz="1500" kern="1200" dirty="0" err="1"/>
            <a:t>čija</a:t>
          </a:r>
          <a:r>
            <a:rPr lang="en-GB" sz="1500" kern="1200" dirty="0"/>
            <a:t> je </a:t>
          </a:r>
          <a:r>
            <a:rPr lang="en-GB" sz="1500" kern="1200" dirty="0" err="1"/>
            <a:t>učinkovitost</a:t>
          </a:r>
          <a:r>
            <a:rPr lang="en-GB" sz="1500" kern="1200" dirty="0"/>
            <a:t> </a:t>
          </a:r>
          <a:r>
            <a:rPr lang="en-GB" sz="1500" kern="1200" dirty="0" err="1"/>
            <a:t>potvrđena</a:t>
          </a:r>
          <a:r>
            <a:rPr lang="en-GB" sz="1500" kern="1200" dirty="0"/>
            <a:t> </a:t>
          </a:r>
          <a:r>
            <a:rPr lang="en-GB" sz="1500" kern="1200" dirty="0" err="1"/>
            <a:t>kliničkim</a:t>
          </a:r>
          <a:r>
            <a:rPr lang="en-GB" sz="1500" kern="1200" dirty="0"/>
            <a:t> </a:t>
          </a:r>
          <a:r>
            <a:rPr lang="en-GB" sz="1500" kern="1200" dirty="0" err="1"/>
            <a:t>istraživanjima</a:t>
          </a:r>
          <a:r>
            <a:rPr lang="en-GB" sz="1500" kern="1200" dirty="0"/>
            <a:t>. To </a:t>
          </a:r>
          <a:r>
            <a:rPr lang="en-GB" sz="1500" kern="1200" dirty="0" err="1"/>
            <a:t>uključuje</a:t>
          </a:r>
          <a:r>
            <a:rPr lang="en-GB" sz="1500" kern="1200" dirty="0"/>
            <a:t> </a:t>
          </a:r>
          <a:r>
            <a:rPr lang="en-GB" sz="1500" kern="1200" dirty="0" err="1"/>
            <a:t>dokaze</a:t>
          </a:r>
          <a:r>
            <a:rPr lang="en-GB" sz="1500" kern="1200" dirty="0"/>
            <a:t> o </a:t>
          </a:r>
          <a:r>
            <a:rPr lang="en-GB" sz="1500" kern="1200" dirty="0" err="1"/>
            <a:t>učinkovitosti</a:t>
          </a:r>
          <a:r>
            <a:rPr lang="en-GB" sz="1500" kern="1200" dirty="0"/>
            <a:t> u </a:t>
          </a:r>
          <a:r>
            <a:rPr lang="en-GB" sz="1500" kern="1200" dirty="0" err="1"/>
            <a:t>specifičnim</a:t>
          </a:r>
          <a:r>
            <a:rPr lang="en-GB" sz="1500" kern="1200" dirty="0"/>
            <a:t> </a:t>
          </a:r>
          <a:r>
            <a:rPr lang="en-GB" sz="1500" kern="1200" dirty="0" err="1"/>
            <a:t>zdravstvenim</a:t>
          </a:r>
          <a:r>
            <a:rPr lang="en-GB" sz="1500" kern="1200" dirty="0"/>
            <a:t> </a:t>
          </a:r>
          <a:r>
            <a:rPr lang="en-GB" sz="1500" kern="1200" dirty="0" err="1"/>
            <a:t>stanjima</a:t>
          </a:r>
          <a:r>
            <a:rPr lang="en-GB" sz="1500" kern="1200" dirty="0"/>
            <a:t>, </a:t>
          </a:r>
          <a:r>
            <a:rPr lang="en-GB" sz="1500" kern="1200" dirty="0" err="1"/>
            <a:t>poput</a:t>
          </a:r>
          <a:r>
            <a:rPr lang="en-GB" sz="1500" kern="1200" dirty="0"/>
            <a:t> </a:t>
          </a:r>
          <a:r>
            <a:rPr lang="en-GB" sz="1500" kern="1200" dirty="0" err="1"/>
            <a:t>proljeva</a:t>
          </a:r>
          <a:r>
            <a:rPr lang="en-GB" sz="1500" kern="1200" dirty="0"/>
            <a:t> </a:t>
          </a:r>
          <a:r>
            <a:rPr lang="en-GB" sz="1500" kern="1200" dirty="0" err="1"/>
            <a:t>izazvanog</a:t>
          </a:r>
          <a:r>
            <a:rPr lang="en-GB" sz="1500" kern="1200" dirty="0"/>
            <a:t> </a:t>
          </a:r>
          <a:r>
            <a:rPr lang="en-GB" sz="1500" kern="1200" dirty="0" err="1"/>
            <a:t>antibioticima</a:t>
          </a:r>
          <a:r>
            <a:rPr lang="en-GB" sz="1500" kern="1200" dirty="0"/>
            <a:t> </a:t>
          </a:r>
          <a:r>
            <a:rPr lang="en-GB" sz="1500" kern="1200" dirty="0" err="1"/>
            <a:t>ili</a:t>
          </a:r>
          <a:r>
            <a:rPr lang="en-GB" sz="1500" kern="1200" dirty="0"/>
            <a:t> </a:t>
          </a:r>
          <a:r>
            <a:rPr lang="en-GB" sz="1500" kern="1200" dirty="0" err="1"/>
            <a:t>sindroma</a:t>
          </a:r>
          <a:r>
            <a:rPr lang="en-GB" sz="1500" kern="1200" dirty="0"/>
            <a:t> </a:t>
          </a:r>
          <a:r>
            <a:rPr lang="en-GB" sz="1500" kern="1200" dirty="0" err="1"/>
            <a:t>iritabilnog</a:t>
          </a:r>
          <a:r>
            <a:rPr lang="en-GB" sz="1500" kern="1200" dirty="0"/>
            <a:t> </a:t>
          </a:r>
          <a:r>
            <a:rPr lang="en-GB" sz="1500" kern="1200" dirty="0" err="1"/>
            <a:t>crijeva</a:t>
          </a:r>
          <a:r>
            <a:rPr lang="en-GB" sz="1500" kern="1200" dirty="0"/>
            <a:t> (IBS).</a:t>
          </a:r>
          <a:endParaRPr lang="en-US" sz="1500" kern="1200" dirty="0"/>
        </a:p>
      </dsp:txBody>
      <dsp:txXfrm>
        <a:off x="1363692" y="2118072"/>
        <a:ext cx="6755675" cy="833289"/>
      </dsp:txXfrm>
    </dsp:sp>
    <dsp:sp modelId="{3DFFCE68-911E-48F4-9917-6DD8997093EA}">
      <dsp:nvSpPr>
        <dsp:cNvPr id="0" name=""/>
        <dsp:cNvSpPr/>
      </dsp:nvSpPr>
      <dsp:spPr>
        <a:xfrm>
          <a:off x="2011680" y="3138220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Oblik</a:t>
          </a:r>
          <a:r>
            <a:rPr lang="en-GB" sz="1500" b="1" kern="1200" dirty="0"/>
            <a:t> </a:t>
          </a:r>
          <a:r>
            <a:rPr lang="en-GB" sz="1500" b="1" kern="1200" dirty="0" err="1"/>
            <a:t>i</a:t>
          </a:r>
          <a:r>
            <a:rPr lang="en-GB" sz="1500" b="1" kern="1200" dirty="0"/>
            <a:t> </a:t>
          </a:r>
          <a:r>
            <a:rPr lang="en-GB" sz="1500" b="1" kern="1200" dirty="0" err="1"/>
            <a:t>stabilnost</a:t>
          </a:r>
          <a:r>
            <a:rPr lang="en-GB" sz="1500" b="1" kern="1200" dirty="0"/>
            <a:t> </a:t>
          </a:r>
          <a:r>
            <a:rPr lang="en-GB" sz="1500" b="1" kern="1200" dirty="0" err="1"/>
            <a:t>proizvoda</a:t>
          </a:r>
          <a:r>
            <a:rPr lang="en-GB" sz="1500" b="1" kern="1200" dirty="0"/>
            <a:t> (</a:t>
          </a:r>
          <a:r>
            <a:rPr lang="en-GB" sz="1500" b="1" kern="1200" dirty="0" err="1"/>
            <a:t>otpornost</a:t>
          </a:r>
          <a:r>
            <a:rPr lang="en-GB" sz="1500" b="1" kern="1200" dirty="0"/>
            <a:t> </a:t>
          </a:r>
          <a:r>
            <a:rPr lang="en-GB" sz="1500" b="1" kern="1200" dirty="0" err="1"/>
            <a:t>na</a:t>
          </a:r>
          <a:r>
            <a:rPr lang="en-GB" sz="1500" b="1" kern="1200" dirty="0"/>
            <a:t> </a:t>
          </a:r>
          <a:r>
            <a:rPr lang="en-GB" sz="1500" b="1" kern="1200" dirty="0" err="1"/>
            <a:t>želučanu</a:t>
          </a:r>
          <a:r>
            <a:rPr lang="en-GB" sz="1500" b="1" kern="1200" dirty="0"/>
            <a:t> </a:t>
          </a:r>
          <a:r>
            <a:rPr lang="en-GB" sz="1500" b="1" kern="1200" dirty="0" err="1"/>
            <a:t>kiselinu</a:t>
          </a:r>
          <a:r>
            <a:rPr lang="en-GB" sz="1500" b="1" kern="1200" dirty="0"/>
            <a:t>)</a:t>
          </a:r>
          <a:r>
            <a:rPr lang="en-GB" sz="1500" kern="1200" dirty="0"/>
            <a:t>: </a:t>
          </a:r>
          <a:r>
            <a:rPr lang="en-GB" sz="1500" kern="1200" dirty="0" err="1"/>
            <a:t>Probiotik</a:t>
          </a:r>
          <a:r>
            <a:rPr lang="en-GB" sz="1500" kern="1200" dirty="0"/>
            <a:t> </a:t>
          </a:r>
          <a:r>
            <a:rPr lang="en-GB" sz="1500" kern="1200" dirty="0" err="1"/>
            <a:t>treba</a:t>
          </a:r>
          <a:r>
            <a:rPr lang="en-GB" sz="1500" kern="1200" dirty="0"/>
            <a:t> </a:t>
          </a:r>
          <a:r>
            <a:rPr lang="en-GB" sz="1500" kern="1200" dirty="0" err="1"/>
            <a:t>biti</a:t>
          </a:r>
          <a:r>
            <a:rPr lang="en-GB" sz="1500" kern="1200" dirty="0"/>
            <a:t> </a:t>
          </a:r>
          <a:r>
            <a:rPr lang="en-GB" sz="1500" kern="1200" dirty="0" err="1"/>
            <a:t>formuliran</a:t>
          </a:r>
          <a:r>
            <a:rPr lang="en-GB" sz="1500" kern="1200" dirty="0"/>
            <a:t> </a:t>
          </a:r>
          <a:r>
            <a:rPr lang="en-GB" sz="1500" kern="1200" dirty="0" err="1"/>
            <a:t>tako</a:t>
          </a:r>
          <a:r>
            <a:rPr lang="en-GB" sz="1500" kern="1200" dirty="0"/>
            <a:t> da </a:t>
          </a:r>
          <a:r>
            <a:rPr lang="en-GB" sz="1500" kern="1200" dirty="0" err="1"/>
            <a:t>preživi</a:t>
          </a:r>
          <a:r>
            <a:rPr lang="en-GB" sz="1500" kern="1200" dirty="0"/>
            <a:t> </a:t>
          </a:r>
          <a:r>
            <a:rPr lang="en-GB" sz="1500" kern="1200" dirty="0" err="1"/>
            <a:t>prolazak</a:t>
          </a:r>
          <a:r>
            <a:rPr lang="en-GB" sz="1500" kern="1200" dirty="0"/>
            <a:t> </a:t>
          </a:r>
          <a:r>
            <a:rPr lang="en-GB" sz="1500" kern="1200" dirty="0" err="1"/>
            <a:t>kroz</a:t>
          </a:r>
          <a:r>
            <a:rPr lang="en-GB" sz="1500" kern="1200" dirty="0"/>
            <a:t> </a:t>
          </a:r>
          <a:r>
            <a:rPr lang="en-GB" sz="1500" kern="1200" dirty="0" err="1"/>
            <a:t>želučanu</a:t>
          </a:r>
          <a:r>
            <a:rPr lang="en-GB" sz="1500" kern="1200" dirty="0"/>
            <a:t> </a:t>
          </a:r>
          <a:r>
            <a:rPr lang="en-GB" sz="1500" kern="1200" dirty="0" err="1"/>
            <a:t>kiselinu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dospije</a:t>
          </a:r>
          <a:r>
            <a:rPr lang="en-GB" sz="1500" kern="1200" dirty="0"/>
            <a:t> u </a:t>
          </a:r>
          <a:r>
            <a:rPr lang="en-GB" sz="1500" kern="1200" dirty="0" err="1"/>
            <a:t>crijeva</a:t>
          </a:r>
          <a:r>
            <a:rPr lang="en-GB" sz="1500" kern="1200" dirty="0"/>
            <a:t> </a:t>
          </a:r>
          <a:r>
            <a:rPr lang="en-GB" sz="1500" kern="1200" dirty="0" err="1"/>
            <a:t>gdje</a:t>
          </a:r>
          <a:r>
            <a:rPr lang="en-GB" sz="1500" kern="1200" dirty="0"/>
            <a:t> </a:t>
          </a:r>
          <a:r>
            <a:rPr lang="en-GB" sz="1500" kern="1200" dirty="0" err="1"/>
            <a:t>može</a:t>
          </a:r>
          <a:r>
            <a:rPr lang="en-GB" sz="1500" kern="1200" dirty="0"/>
            <a:t> </a:t>
          </a:r>
          <a:r>
            <a:rPr lang="en-GB" sz="1500" kern="1200" dirty="0" err="1"/>
            <a:t>imati</a:t>
          </a:r>
          <a:r>
            <a:rPr lang="en-GB" sz="1500" kern="1200" dirty="0"/>
            <a:t> </a:t>
          </a:r>
          <a:r>
            <a:rPr lang="en-GB" sz="1500" kern="1200" dirty="0" err="1"/>
            <a:t>učinak</a:t>
          </a:r>
          <a:r>
            <a:rPr lang="en-GB" sz="1500" kern="1200" dirty="0"/>
            <a:t>. </a:t>
          </a:r>
          <a:endParaRPr lang="en-US" sz="1500" kern="1200" dirty="0"/>
        </a:p>
      </dsp:txBody>
      <dsp:txXfrm>
        <a:off x="2037605" y="3164145"/>
        <a:ext cx="6745616" cy="833289"/>
      </dsp:txXfrm>
    </dsp:sp>
    <dsp:sp modelId="{B5DB14C0-3FBC-4157-9715-DF175D458356}">
      <dsp:nvSpPr>
        <dsp:cNvPr id="0" name=""/>
        <dsp:cNvSpPr/>
      </dsp:nvSpPr>
      <dsp:spPr>
        <a:xfrm>
          <a:off x="7471379" y="677936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600831" y="677936"/>
        <a:ext cx="316437" cy="432943"/>
      </dsp:txXfrm>
    </dsp:sp>
    <dsp:sp modelId="{AD27A93A-6372-4387-ADEE-99F0782A30D7}">
      <dsp:nvSpPr>
        <dsp:cNvPr id="0" name=""/>
        <dsp:cNvSpPr/>
      </dsp:nvSpPr>
      <dsp:spPr>
        <a:xfrm>
          <a:off x="8145292" y="1724009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274744" y="1724009"/>
        <a:ext cx="316437" cy="432943"/>
      </dsp:txXfrm>
    </dsp:sp>
    <dsp:sp modelId="{20C2163D-3902-43BF-A9EE-D0E5CB5C9BE9}">
      <dsp:nvSpPr>
        <dsp:cNvPr id="0" name=""/>
        <dsp:cNvSpPr/>
      </dsp:nvSpPr>
      <dsp:spPr>
        <a:xfrm>
          <a:off x="8809146" y="2770083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938598" y="2770083"/>
        <a:ext cx="316437" cy="43294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117F9-03D2-4A6B-ACFF-8B0E6B46B773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22D4C-7E1B-4019-A93F-710BD9F3822E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Odabir renomiranih proizvođača s dokazanim iskustvom u proizvodnji probiotika.</a:t>
          </a:r>
          <a:endParaRPr lang="en-US" sz="1800" kern="1200"/>
        </a:p>
      </dsp:txBody>
      <dsp:txXfrm>
        <a:off x="366939" y="1196774"/>
        <a:ext cx="2723696" cy="1691139"/>
      </dsp:txXfrm>
    </dsp:sp>
    <dsp:sp modelId="{6B3CA31C-A1FA-4A5D-952E-9FBC7BC1C3D5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50C55-77F1-4D60-AEF4-C16CBE2D654D}">
      <dsp:nvSpPr>
        <dsp:cNvPr id="0" name=""/>
        <dsp:cNvSpPr/>
      </dsp:nvSpPr>
      <dsp:spPr>
        <a:xfrm>
          <a:off x="3771899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Proizvodi koji su testirani od strane nezavisnih laboratorija često imaju oznake kvalitete ili certifikate koji potvrđuju učinkovitost.</a:t>
          </a:r>
          <a:endParaRPr lang="en-US" sz="1800" kern="1200"/>
        </a:p>
      </dsp:txBody>
      <dsp:txXfrm>
        <a:off x="3824513" y="1196774"/>
        <a:ext cx="2723696" cy="1691139"/>
      </dsp:txXfrm>
    </dsp:sp>
    <dsp:sp modelId="{8FF309C4-A372-495B-BD0B-0DA9104C9759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A9B00-C990-455B-9F28-9291721741F2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/>
            <a:t>Kliničke studije</a:t>
          </a:r>
          <a:endParaRPr lang="en-US" sz="1800" kern="1200"/>
        </a:p>
      </dsp:txBody>
      <dsp:txXfrm>
        <a:off x="7282089" y="1196774"/>
        <a:ext cx="2723696" cy="169113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33184-B960-42E5-A6FC-A496C49875DF}">
      <dsp:nvSpPr>
        <dsp:cNvPr id="0" name=""/>
        <dsp:cNvSpPr/>
      </dsp:nvSpPr>
      <dsp:spPr>
        <a:xfrm>
          <a:off x="78581" y="491"/>
          <a:ext cx="3094136" cy="1856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Koje</a:t>
          </a:r>
          <a:r>
            <a:rPr lang="en-GB" sz="2400" b="1" kern="1200" dirty="0"/>
            <a:t> </a:t>
          </a:r>
          <a:r>
            <a:rPr lang="en-GB" sz="2400" b="1" kern="1200" dirty="0" err="1"/>
            <a:t>simptome</a:t>
          </a:r>
          <a:r>
            <a:rPr lang="en-GB" sz="2400" b="1" kern="1200" dirty="0"/>
            <a:t> </a:t>
          </a:r>
          <a:r>
            <a:rPr lang="en-GB" sz="2400" b="1" kern="1200" dirty="0" err="1"/>
            <a:t>imate</a:t>
          </a:r>
          <a:endParaRPr lang="en-US" sz="2400" kern="1200" dirty="0"/>
        </a:p>
      </dsp:txBody>
      <dsp:txXfrm>
        <a:off x="78581" y="491"/>
        <a:ext cx="3094136" cy="1856482"/>
      </dsp:txXfrm>
    </dsp:sp>
    <dsp:sp modelId="{8D216F9B-70A4-4A37-A4A7-C73110B54947}">
      <dsp:nvSpPr>
        <dsp:cNvPr id="0" name=""/>
        <dsp:cNvSpPr/>
      </dsp:nvSpPr>
      <dsp:spPr>
        <a:xfrm>
          <a:off x="3482131" y="491"/>
          <a:ext cx="3094136" cy="1856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Jeste</a:t>
          </a:r>
          <a:r>
            <a:rPr lang="en-GB" sz="2400" b="1" kern="1200" dirty="0"/>
            <a:t> li </a:t>
          </a:r>
          <a:r>
            <a:rPr lang="en-GB" sz="2400" b="1" kern="1200" dirty="0" err="1"/>
            <a:t>nedavno</a:t>
          </a:r>
          <a:r>
            <a:rPr lang="en-GB" sz="2400" b="1" kern="1200" dirty="0"/>
            <a:t> </a:t>
          </a:r>
          <a:r>
            <a:rPr lang="en-GB" sz="2400" b="1" kern="1200" dirty="0" err="1"/>
            <a:t>koristili</a:t>
          </a:r>
          <a:r>
            <a:rPr lang="en-GB" sz="2400" b="1" kern="1200" dirty="0"/>
            <a:t> </a:t>
          </a:r>
          <a:r>
            <a:rPr lang="en-GB" sz="2400" b="1" kern="1200" dirty="0" err="1"/>
            <a:t>antibiotike</a:t>
          </a:r>
          <a:r>
            <a:rPr lang="en-GB" sz="2400" b="1" kern="1200" dirty="0"/>
            <a:t>?</a:t>
          </a:r>
          <a:endParaRPr lang="en-US" sz="2400" kern="1200" dirty="0"/>
        </a:p>
      </dsp:txBody>
      <dsp:txXfrm>
        <a:off x="3482131" y="491"/>
        <a:ext cx="3094136" cy="1856482"/>
      </dsp:txXfrm>
    </dsp:sp>
    <dsp:sp modelId="{C2FEB7D9-DFDE-4B0F-BE0C-88EE8D06DBA6}">
      <dsp:nvSpPr>
        <dsp:cNvPr id="0" name=""/>
        <dsp:cNvSpPr/>
      </dsp:nvSpPr>
      <dsp:spPr>
        <a:xfrm>
          <a:off x="6885682" y="491"/>
          <a:ext cx="3094136" cy="1856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Imate</a:t>
          </a:r>
          <a:r>
            <a:rPr lang="en-GB" sz="2400" b="1" kern="1200" dirty="0"/>
            <a:t> li </a:t>
          </a:r>
          <a:r>
            <a:rPr lang="en-GB" sz="2400" b="1" kern="1200" dirty="0" err="1"/>
            <a:t>povijest</a:t>
          </a:r>
          <a:r>
            <a:rPr lang="en-GB" sz="2400" b="1" kern="1200" dirty="0"/>
            <a:t> </a:t>
          </a:r>
          <a:r>
            <a:rPr lang="en-GB" sz="2400" b="1" kern="1200" dirty="0" err="1"/>
            <a:t>probavnih</a:t>
          </a:r>
          <a:r>
            <a:rPr lang="en-GB" sz="2400" b="1" kern="1200" dirty="0"/>
            <a:t> </a:t>
          </a:r>
          <a:r>
            <a:rPr lang="en-GB" sz="2400" b="1" kern="1200" dirty="0" err="1"/>
            <a:t>problema</a:t>
          </a:r>
          <a:r>
            <a:rPr lang="en-GB" sz="2400" b="1" kern="1200" dirty="0"/>
            <a:t> </a:t>
          </a:r>
          <a:r>
            <a:rPr lang="en-GB" sz="2400" b="1" kern="1200" dirty="0" err="1"/>
            <a:t>ili</a:t>
          </a:r>
          <a:r>
            <a:rPr lang="en-GB" sz="2400" b="1" kern="1200" dirty="0"/>
            <a:t> </a:t>
          </a:r>
          <a:r>
            <a:rPr lang="en-GB" sz="2400" b="1" kern="1200" dirty="0" err="1"/>
            <a:t>sindroma</a:t>
          </a:r>
          <a:r>
            <a:rPr lang="en-GB" sz="2400" b="1" kern="1200" dirty="0"/>
            <a:t> </a:t>
          </a:r>
          <a:r>
            <a:rPr lang="en-GB" sz="2400" b="1" kern="1200" dirty="0" err="1"/>
            <a:t>iritabilnog</a:t>
          </a:r>
          <a:r>
            <a:rPr lang="en-GB" sz="2400" b="1" kern="1200" dirty="0"/>
            <a:t> </a:t>
          </a:r>
          <a:r>
            <a:rPr lang="en-GB" sz="2400" b="1" kern="1200" dirty="0" err="1"/>
            <a:t>crijeva</a:t>
          </a:r>
          <a:r>
            <a:rPr lang="en-GB" sz="2400" b="1" kern="1200" dirty="0"/>
            <a:t> (IBS</a:t>
          </a:r>
          <a:r>
            <a:rPr lang="hr-HR" sz="2400" b="1" kern="1200" dirty="0"/>
            <a:t>)</a:t>
          </a:r>
          <a:endParaRPr lang="en-US" sz="2400" kern="1200" dirty="0"/>
        </a:p>
      </dsp:txBody>
      <dsp:txXfrm>
        <a:off x="6885682" y="491"/>
        <a:ext cx="3094136" cy="1856482"/>
      </dsp:txXfrm>
    </dsp:sp>
    <dsp:sp modelId="{B708A426-2F67-41B1-9932-0E5601FA3E79}">
      <dsp:nvSpPr>
        <dsp:cNvPr id="0" name=""/>
        <dsp:cNvSpPr/>
      </dsp:nvSpPr>
      <dsp:spPr>
        <a:xfrm>
          <a:off x="1780356" y="2166386"/>
          <a:ext cx="3094136" cy="1856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Putujete</a:t>
          </a:r>
          <a:r>
            <a:rPr lang="en-GB" sz="2400" b="1" kern="1200" dirty="0"/>
            <a:t> li </a:t>
          </a:r>
          <a:r>
            <a:rPr lang="en-GB" sz="2400" b="1" kern="1200" dirty="0" err="1"/>
            <a:t>uskoro</a:t>
          </a:r>
          <a:r>
            <a:rPr lang="en-GB" sz="2400" b="1" kern="1200" dirty="0"/>
            <a:t> </a:t>
          </a:r>
          <a:r>
            <a:rPr lang="en-GB" sz="2400" b="1" kern="1200" dirty="0" err="1"/>
            <a:t>ili</a:t>
          </a:r>
          <a:r>
            <a:rPr lang="hr-HR" sz="2400" b="1" kern="1200" dirty="0"/>
            <a:t> jeste li</a:t>
          </a:r>
          <a:r>
            <a:rPr lang="en-GB" sz="2400" b="1" kern="1200" dirty="0"/>
            <a:t> </a:t>
          </a:r>
          <a:r>
            <a:rPr lang="en-GB" sz="2400" b="1" kern="1200" dirty="0" err="1"/>
            <a:t>mijenja</a:t>
          </a:r>
          <a:r>
            <a:rPr lang="hr-HR" sz="2400" b="1" kern="1200" dirty="0"/>
            <a:t>li</a:t>
          </a:r>
          <a:r>
            <a:rPr lang="en-GB" sz="2400" b="1" kern="1200" dirty="0"/>
            <a:t> </a:t>
          </a:r>
          <a:r>
            <a:rPr lang="en-GB" sz="2400" b="1" kern="1200" dirty="0" err="1"/>
            <a:t>prehranu</a:t>
          </a:r>
          <a:r>
            <a:rPr lang="en-GB" sz="2400" b="1" kern="1200" dirty="0"/>
            <a:t>?</a:t>
          </a:r>
          <a:endParaRPr lang="en-US" sz="2400" kern="1200" dirty="0"/>
        </a:p>
      </dsp:txBody>
      <dsp:txXfrm>
        <a:off x="1780356" y="2166386"/>
        <a:ext cx="3094136" cy="1856482"/>
      </dsp:txXfrm>
    </dsp:sp>
    <dsp:sp modelId="{2D08F340-7FFF-4730-AE5A-1CAF7A40A20A}">
      <dsp:nvSpPr>
        <dsp:cNvPr id="0" name=""/>
        <dsp:cNvSpPr/>
      </dsp:nvSpPr>
      <dsp:spPr>
        <a:xfrm>
          <a:off x="5183906" y="2166386"/>
          <a:ext cx="3094136" cy="1856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/>
            <a:t>Jeste</a:t>
          </a:r>
          <a:r>
            <a:rPr lang="en-GB" sz="2400" b="1" kern="1200" dirty="0"/>
            <a:t> li pod </a:t>
          </a:r>
          <a:r>
            <a:rPr lang="en-GB" sz="2400" b="1" kern="1200" dirty="0" err="1"/>
            <a:t>stresom</a:t>
          </a:r>
          <a:r>
            <a:rPr lang="en-GB" sz="2400" b="1" kern="1200" dirty="0"/>
            <a:t>?</a:t>
          </a:r>
          <a:endParaRPr lang="en-US" sz="2400" kern="1200" dirty="0"/>
        </a:p>
      </dsp:txBody>
      <dsp:txXfrm>
        <a:off x="5183906" y="2166386"/>
        <a:ext cx="3094136" cy="185648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E5DF2-0139-4610-99C0-F10E93960AAC}">
      <dsp:nvSpPr>
        <dsp:cNvPr id="0" name=""/>
        <dsp:cNvSpPr/>
      </dsp:nvSpPr>
      <dsp:spPr>
        <a:xfrm>
          <a:off x="1227" y="41589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3448B-5D47-4487-B3DA-D1E24E12D0F0}">
      <dsp:nvSpPr>
        <dsp:cNvPr id="0" name=""/>
        <dsp:cNvSpPr/>
      </dsp:nvSpPr>
      <dsp:spPr>
        <a:xfrm>
          <a:off x="480082" y="87080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/>
            <a:t>K</a:t>
          </a:r>
          <a:r>
            <a:rPr lang="en-GB" sz="3000" kern="1200"/>
            <a:t>ontinuirane edukacije za ljekarnike o probiotičkim sojevima, njihovim specifičnostima i prednostima. </a:t>
          </a:r>
          <a:endParaRPr lang="en-US" sz="3000" kern="1200"/>
        </a:p>
      </dsp:txBody>
      <dsp:txXfrm>
        <a:off x="560236" y="950963"/>
        <a:ext cx="4149382" cy="2576345"/>
      </dsp:txXfrm>
    </dsp:sp>
    <dsp:sp modelId="{5E06E8A9-ED10-479B-A702-835AD0353603}">
      <dsp:nvSpPr>
        <dsp:cNvPr id="0" name=""/>
        <dsp:cNvSpPr/>
      </dsp:nvSpPr>
      <dsp:spPr>
        <a:xfrm>
          <a:off x="5268627" y="41589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2E118F-AEE8-49B9-A46C-379ABD306521}">
      <dsp:nvSpPr>
        <dsp:cNvPr id="0" name=""/>
        <dsp:cNvSpPr/>
      </dsp:nvSpPr>
      <dsp:spPr>
        <a:xfrm>
          <a:off x="5747481" y="87080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To će pomoći u jačanju povjerenja pacijenata prema preporukama ljekarnika.</a:t>
          </a:r>
          <a:endParaRPr lang="en-US" sz="3000" kern="1200"/>
        </a:p>
      </dsp:txBody>
      <dsp:txXfrm>
        <a:off x="5827635" y="950963"/>
        <a:ext cx="4149382" cy="257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416B1-9839-444B-9A0C-2FC965BD3AE1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A3C0-8CEA-41E7-8E71-1C4A79147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90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42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15173-A1EA-EE5F-CCFB-6DC58B2B0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EA136AD-F5B1-7E6D-FBE1-8ECDF4A10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F087755-DDB8-FC1E-9F48-62CF2E951D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BE0D76-0704-1D04-1142-92EADB189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018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21A8E-8F73-7C6B-C55B-8E51B6D2E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704D655-2D40-0E3B-62D0-DD5F7AE62E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4D48B7E-FFE2-2C2D-8B27-E16358274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4B690F-72B8-13D1-379A-49715039BB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06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6DB26-8D53-5BE5-2AB1-1C8035983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01933FC-46C0-BBAB-2AC2-589D2C424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3EFB116-B7F1-1974-6584-9089F672E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57BEC4-D68B-DC1B-915A-7EB648D0C3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594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4261F-17C0-4C83-9AE8-D1012A5F1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D4E0A6-9ADC-54BF-BCE5-598D3EC88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BC1D840-FAA2-0616-84C5-A6DC6D1D4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7C6BF7-2C57-163C-BFE5-BA03272D8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197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11D15-165B-FBD8-5D8B-E4BD24695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D4F6DA-9872-02E5-6554-9A38B37D5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3DCC7AD-357B-4D1A-1DE9-DC245891F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0C48DA-9678-C9B0-ECC7-4BD5F7390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33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362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56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092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7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65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736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125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28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5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4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116E9DE-FD16-427C-859A-0BF98B3E07E1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64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E1D5916-B2A9-9516-D6E6-332E155CB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686015"/>
          </a:xfrm>
        </p:spPr>
        <p:txBody>
          <a:bodyPr>
            <a:normAutofit/>
          </a:bodyPr>
          <a:lstStyle/>
          <a:p>
            <a:r>
              <a:rPr lang="en-GB" sz="4400" dirty="0" err="1"/>
              <a:t>Izbor</a:t>
            </a:r>
            <a:r>
              <a:rPr lang="en-GB" sz="4400" dirty="0"/>
              <a:t> </a:t>
            </a:r>
            <a:r>
              <a:rPr lang="en-GB" sz="4400" dirty="0" err="1"/>
              <a:t>i</a:t>
            </a:r>
            <a:r>
              <a:rPr lang="en-GB" sz="4400" dirty="0"/>
              <a:t> </a:t>
            </a:r>
            <a:r>
              <a:rPr lang="en-GB" sz="4400" dirty="0" err="1"/>
              <a:t>preporuka</a:t>
            </a:r>
            <a:r>
              <a:rPr lang="en-GB" sz="4400" dirty="0"/>
              <a:t> </a:t>
            </a:r>
            <a:r>
              <a:rPr lang="en-GB" sz="4400" dirty="0" err="1"/>
              <a:t>probiotika</a:t>
            </a:r>
            <a:r>
              <a:rPr lang="en-GB" sz="4400" dirty="0"/>
              <a:t> u </a:t>
            </a:r>
            <a:r>
              <a:rPr lang="en-GB" sz="4400" dirty="0" err="1"/>
              <a:t>ljekarni</a:t>
            </a:r>
            <a:r>
              <a:rPr lang="en-GB" sz="4400" dirty="0"/>
              <a:t> - </a:t>
            </a:r>
            <a:r>
              <a:rPr lang="en-GB" sz="4400" dirty="0" err="1"/>
              <a:t>Praktične</a:t>
            </a:r>
            <a:r>
              <a:rPr lang="en-GB" sz="4400" dirty="0"/>
              <a:t> </a:t>
            </a:r>
            <a:r>
              <a:rPr lang="en-GB" sz="4400" dirty="0" err="1"/>
              <a:t>smjernice</a:t>
            </a:r>
            <a:r>
              <a:rPr lang="en-GB" sz="4400" dirty="0"/>
              <a:t> za </a:t>
            </a:r>
            <a:r>
              <a:rPr lang="en-GB" sz="4400" dirty="0" err="1"/>
              <a:t>ljekarnike</a:t>
            </a:r>
            <a:br>
              <a:rPr lang="hr-HR" sz="4400" dirty="0"/>
            </a:br>
            <a:endParaRPr lang="en-GB" sz="44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BA89D43-FCE9-40C0-B269-F6D9C7601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1">
                    <a:lumMod val="85000"/>
                    <a:lumOff val="15000"/>
                  </a:schemeClr>
                </a:solidFill>
              </a:rPr>
              <a:t>Dr.sc. Ante Orbanić, mag.pharm., spec. kliničke farmacije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AB6B6FA7-253B-F3F4-6344-D948BC7B38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15" r="28428" b="-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343400"/>
            <a:ext cx="43891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hteck 6">
            <a:extLst>
              <a:ext uri="{FF2B5EF4-FFF2-40B4-BE49-F238E27FC236}">
                <a16:creationId xmlns:a16="http://schemas.microsoft.com/office/drawing/2014/main" id="{9E253D3B-CED7-8E16-2571-987D9B27607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6783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4C9DEF18-BE90-36A0-19B5-5E6D86C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2262"/>
          </a:xfrm>
        </p:spPr>
        <p:txBody>
          <a:bodyPr/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predavaču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Rezervirano mjesto sadržaja 9" descr="Slika na kojoj se prikazuje Ljudsko lice, odijevanje, osoba, majica&#10;&#10;Opis je automatski generiran">
            <a:extLst>
              <a:ext uri="{FF2B5EF4-FFF2-40B4-BE49-F238E27FC236}">
                <a16:creationId xmlns:a16="http://schemas.microsoft.com/office/drawing/2014/main" id="{4B234162-F48A-A406-0F1F-ABF0777D1E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49" y="1846263"/>
            <a:ext cx="2892339" cy="4022725"/>
          </a:xfrm>
        </p:spPr>
      </p:pic>
      <p:sp>
        <p:nvSpPr>
          <p:cNvPr id="8" name="Rezervirano mjesto sadržaja 7">
            <a:extLst>
              <a:ext uri="{FF2B5EF4-FFF2-40B4-BE49-F238E27FC236}">
                <a16:creationId xmlns:a16="http://schemas.microsoft.com/office/drawing/2014/main" id="{F8C1E7F9-4816-9988-7501-3988AEE9F9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solidFill>
                  <a:schemeClr val="tx1"/>
                </a:solidFill>
              </a:rPr>
              <a:t>- doktor znanosti iz područja javnog zdravstva</a:t>
            </a:r>
          </a:p>
          <a:p>
            <a:r>
              <a:rPr lang="hr-HR" dirty="0">
                <a:solidFill>
                  <a:schemeClr val="tx1"/>
                </a:solidFill>
              </a:rPr>
              <a:t>-magistar farmacije, specijalist kliničke farmacije</a:t>
            </a:r>
          </a:p>
          <a:p>
            <a:r>
              <a:rPr lang="hr-HR" dirty="0">
                <a:solidFill>
                  <a:schemeClr val="tx1"/>
                </a:solidFill>
              </a:rPr>
              <a:t>- vlasnik i direktor firme za edukaciju zdravstvenih djelatnika </a:t>
            </a:r>
            <a:r>
              <a:rPr lang="hr-HR" dirty="0" err="1">
                <a:solidFill>
                  <a:schemeClr val="tx1"/>
                </a:solidFill>
              </a:rPr>
              <a:t>PharmaVision</a:t>
            </a:r>
            <a:r>
              <a:rPr lang="hr-HR" dirty="0">
                <a:solidFill>
                  <a:schemeClr val="tx1"/>
                </a:solidFill>
              </a:rPr>
              <a:t> </a:t>
            </a:r>
            <a:r>
              <a:rPr lang="hr-HR" dirty="0" err="1">
                <a:solidFill>
                  <a:schemeClr val="tx1"/>
                </a:solidFill>
              </a:rPr>
              <a:t>Solutions</a:t>
            </a:r>
            <a:r>
              <a:rPr lang="hr-HR" dirty="0">
                <a:solidFill>
                  <a:schemeClr val="tx1"/>
                </a:solidFill>
              </a:rPr>
              <a:t> d.o.o.</a:t>
            </a:r>
          </a:p>
          <a:p>
            <a:r>
              <a:rPr lang="hr-HR" dirty="0">
                <a:solidFill>
                  <a:schemeClr val="tx1"/>
                </a:solidFill>
              </a:rPr>
              <a:t>- član Izvršnog odbora Sekcije za kliničku farmaciju Hrvatskog farmaceutskog društva</a:t>
            </a:r>
          </a:p>
          <a:p>
            <a:r>
              <a:rPr lang="hr-HR" dirty="0">
                <a:solidFill>
                  <a:schemeClr val="tx1"/>
                </a:solidFill>
              </a:rPr>
              <a:t>- član Povjerenstva za javno ljekarništvo Hrvatske ljekarničke komore</a:t>
            </a:r>
          </a:p>
          <a:p>
            <a:r>
              <a:rPr lang="hr-HR" dirty="0">
                <a:solidFill>
                  <a:schemeClr val="tx1"/>
                </a:solidFill>
              </a:rPr>
              <a:t>- autor nekoliko znanstvenih radova i voditelj ili suradnik na brojnim projektima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E60CD6C-68F2-D2F2-EF7F-630938CC0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1DA40CC7-A8FA-4820-5548-21F7357BB73F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5610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untain reflected in lake">
            <a:extLst>
              <a:ext uri="{FF2B5EF4-FFF2-40B4-BE49-F238E27FC236}">
                <a16:creationId xmlns:a16="http://schemas.microsoft.com/office/drawing/2014/main" id="{F8128B81-7DEC-A344-8C92-3D782CB3B4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4667" b="110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34" name="Straight Connector 27">
            <a:extLst>
              <a:ext uri="{FF2B5EF4-FFF2-40B4-BE49-F238E27FC236}">
                <a16:creationId xmlns:a16="http://schemas.microsoft.com/office/drawing/2014/main" id="{CBA20C44-5AE4-4DC9-A91C-643BC9C1E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slov 1">
            <a:extLst>
              <a:ext uri="{FF2B5EF4-FFF2-40B4-BE49-F238E27FC236}">
                <a16:creationId xmlns:a16="http://schemas.microsoft.com/office/drawing/2014/main" id="{608DF820-CE89-12E3-9D9D-175C40E36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 dirty="0"/>
              <a:t>Zašto </a:t>
            </a:r>
            <a:r>
              <a:rPr lang="hr-HR" dirty="0" err="1"/>
              <a:t>probiotici</a:t>
            </a:r>
            <a:r>
              <a:rPr lang="hr-HR" dirty="0"/>
              <a:t>?</a:t>
            </a:r>
            <a:endParaRPr lang="en-GB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4ED4112-C901-9521-63E5-4C4D8EDF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A69E3989-C462-49A6-86A8-355B60134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8FE4B8E1-4108-4F3B-AA31-922474DC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60D83AB9-9B14-52B1-61D9-4A53B0AF2AE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1950B5E-55D0-F640-1F58-70609FCDB8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425568"/>
              </p:ext>
            </p:extLst>
          </p:nvPr>
        </p:nvGraphicFramePr>
        <p:xfrm>
          <a:off x="762666" y="1964374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7153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C1935-9DD7-DA60-CE2E-F402954A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ountain reflected in lake">
            <a:extLst>
              <a:ext uri="{FF2B5EF4-FFF2-40B4-BE49-F238E27FC236}">
                <a16:creationId xmlns:a16="http://schemas.microsoft.com/office/drawing/2014/main" id="{9B56C2D7-05D2-B445-0267-B54BC2E13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4667" b="110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34" name="Straight Connector 27">
            <a:extLst>
              <a:ext uri="{FF2B5EF4-FFF2-40B4-BE49-F238E27FC236}">
                <a16:creationId xmlns:a16="http://schemas.microsoft.com/office/drawing/2014/main" id="{A778BF17-70E6-76C7-AE97-FEDFD32541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slov 1">
            <a:extLst>
              <a:ext uri="{FF2B5EF4-FFF2-40B4-BE49-F238E27FC236}">
                <a16:creationId xmlns:a16="http://schemas.microsoft.com/office/drawing/2014/main" id="{A6473C85-8E7D-DD38-008C-029F3D88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hr-HR" dirty="0"/>
              <a:t>Zašto </a:t>
            </a:r>
            <a:r>
              <a:rPr lang="hr-HR" dirty="0" err="1"/>
              <a:t>probiotici</a:t>
            </a:r>
            <a:r>
              <a:rPr lang="hr-HR" dirty="0"/>
              <a:t>?</a:t>
            </a:r>
            <a:endParaRPr lang="en-GB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59EAF0-9E0D-D0CB-D1B4-BAB6C6A36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AB60D287-F927-E92B-7A53-35B85EFE2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882EB390-81DF-22EB-7129-F3D13EE13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73723B06-2156-26E4-58F5-750F92EF5C1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47DFEBAF-E534-B38D-8746-EF14FBCA0A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6530002"/>
              </p:ext>
            </p:extLst>
          </p:nvPr>
        </p:nvGraphicFramePr>
        <p:xfrm>
          <a:off x="762666" y="1964374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0908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ED008ECC-51D4-4E47-80DF-1D22FBBC5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5BB67BC-BAD3-C7BC-E45A-539A318B5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312"/>
            <a:ext cx="12113343" cy="8897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r>
              <a:rPr lang="en-GB" sz="4000" b="1" dirty="0" err="1">
                <a:solidFill>
                  <a:schemeClr val="tx1"/>
                </a:solidFill>
              </a:rPr>
              <a:t>Mehanizam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djelovanja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probiotika</a:t>
            </a:r>
            <a:r>
              <a:rPr lang="hr-HR" sz="4000" b="1" dirty="0">
                <a:solidFill>
                  <a:schemeClr val="tx1"/>
                </a:solidFill>
              </a:rPr>
              <a:t> - </a:t>
            </a:r>
            <a:r>
              <a:rPr lang="en-GB" sz="4000" b="1" dirty="0" err="1">
                <a:solidFill>
                  <a:schemeClr val="tx1"/>
                </a:solidFill>
              </a:rPr>
              <a:t>Utjecaj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na</a:t>
            </a:r>
            <a:r>
              <a:rPr lang="en-GB" sz="4000" b="1" dirty="0">
                <a:solidFill>
                  <a:schemeClr val="tx1"/>
                </a:solidFill>
              </a:rPr>
              <a:t>  </a:t>
            </a:r>
            <a:r>
              <a:rPr lang="en-GB" sz="4000" b="1" dirty="0" err="1">
                <a:solidFill>
                  <a:schemeClr val="tx1"/>
                </a:solidFill>
              </a:rPr>
              <a:t>mikrobiom</a:t>
            </a:r>
            <a:endParaRPr lang="en-GB" sz="4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Slika 7" descr="Slika na kojoj se prikazuje tekst, snimka zaslona, grafički dizajn, grafika&#10;&#10;Opis je automatski generiran">
            <a:extLst>
              <a:ext uri="{FF2B5EF4-FFF2-40B4-BE49-F238E27FC236}">
                <a16:creationId xmlns:a16="http://schemas.microsoft.com/office/drawing/2014/main" id="{15849147-8AEA-AF24-E7D3-C825D65B6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5" y="1444744"/>
            <a:ext cx="6909801" cy="4525919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F352D9-7BCC-436E-8520-E9D0BAAA1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3EEBA64A-08C9-4EE7-A7DD-C4309E57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A644F7-E61C-4BDD-9510-112510F64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4922E1C6-ADC0-79D0-68AC-4953B828155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21" name="Rezervirano mjesto sadržaja 3">
            <a:extLst>
              <a:ext uri="{FF2B5EF4-FFF2-40B4-BE49-F238E27FC236}">
                <a16:creationId xmlns:a16="http://schemas.microsoft.com/office/drawing/2014/main" id="{CDBDEC2C-B535-D744-59B7-E7F25177D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724071"/>
              </p:ext>
            </p:extLst>
          </p:nvPr>
        </p:nvGraphicFramePr>
        <p:xfrm>
          <a:off x="7295535" y="1444744"/>
          <a:ext cx="4896465" cy="4798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39273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B9FB9A-9760-4E52-E673-8A00A13F9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0C3C7A7-D342-48D7-5C64-ADC1C3CC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5471"/>
            <a:ext cx="10058400" cy="12192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Mehanizam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djelovanja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probiotika</a:t>
            </a:r>
            <a:r>
              <a:rPr lang="hr-HR" sz="4000" b="1" dirty="0">
                <a:solidFill>
                  <a:schemeClr val="tx1"/>
                </a:solidFill>
              </a:rPr>
              <a:t> - </a:t>
            </a:r>
            <a:r>
              <a:rPr lang="en-GB" sz="4000" b="1" dirty="0" err="1">
                <a:solidFill>
                  <a:schemeClr val="tx1"/>
                </a:solidFill>
              </a:rPr>
              <a:t>Modulacija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imunološkog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sustava</a:t>
            </a:r>
            <a:endParaRPr lang="en-GB" sz="4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246E8D43-FFE8-4FD4-AE4B-6DECFD9280B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7" name="Rezervirano mjesto sadržaja 3">
            <a:extLst>
              <a:ext uri="{FF2B5EF4-FFF2-40B4-BE49-F238E27FC236}">
                <a16:creationId xmlns:a16="http://schemas.microsoft.com/office/drawing/2014/main" id="{BE100775-6068-0115-3FE1-E93CDFD533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55409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7671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9FCE9D-512D-7C9D-5221-C0AD504F3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23737F-9B70-B76B-ACB5-5F85E762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60439"/>
            <a:ext cx="10058400" cy="117692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/>
            <a:r>
              <a:rPr lang="en-GB" sz="3000" b="1" dirty="0" err="1">
                <a:solidFill>
                  <a:schemeClr val="tx1"/>
                </a:solidFill>
              </a:rPr>
              <a:t>Mehanizam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djelovanja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probiotika</a:t>
            </a:r>
            <a:r>
              <a:rPr lang="hr-HR" sz="3000" b="1" dirty="0">
                <a:solidFill>
                  <a:schemeClr val="tx1"/>
                </a:solidFill>
              </a:rPr>
              <a:t> - </a:t>
            </a:r>
            <a:r>
              <a:rPr lang="en-GB" sz="3000" b="1" dirty="0" err="1">
                <a:solidFill>
                  <a:schemeClr val="tx1"/>
                </a:solidFill>
              </a:rPr>
              <a:t>Inhibicija</a:t>
            </a:r>
            <a:r>
              <a:rPr lang="en-GB" sz="3000" b="1" dirty="0">
                <a:solidFill>
                  <a:schemeClr val="tx1"/>
                </a:solidFill>
              </a:rPr>
              <a:t> rasta </a:t>
            </a:r>
            <a:r>
              <a:rPr lang="en-GB" sz="3000" b="1" dirty="0" err="1">
                <a:solidFill>
                  <a:schemeClr val="tx1"/>
                </a:solidFill>
              </a:rPr>
              <a:t>patogenih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mikroorganizama</a:t>
            </a:r>
            <a:endParaRPr lang="en-GB" sz="3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4826C1-0628-463C-8BD5-14382F998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3" r="21042" b="-1"/>
          <a:stretch/>
        </p:blipFill>
        <p:spPr bwMode="auto">
          <a:xfrm>
            <a:off x="1183017" y="1916318"/>
            <a:ext cx="2376058" cy="347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lostridium botulinum">
            <a:extLst>
              <a:ext uri="{FF2B5EF4-FFF2-40B4-BE49-F238E27FC236}">
                <a16:creationId xmlns:a16="http://schemas.microsoft.com/office/drawing/2014/main" id="{23A9006B-936E-4FE6-927B-815306FD0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r="26135" b="-1"/>
          <a:stretch/>
        </p:blipFill>
        <p:spPr bwMode="auto">
          <a:xfrm>
            <a:off x="3719942" y="1916318"/>
            <a:ext cx="2376057" cy="347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B66E550-7A68-CB07-C5C3-4540C3093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1639" y="1845734"/>
            <a:ext cx="4804041" cy="402336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hr-HR" dirty="0"/>
          </a:p>
          <a:p>
            <a:r>
              <a:rPr lang="en-GB" sz="2500" dirty="0" err="1">
                <a:solidFill>
                  <a:schemeClr val="tx1"/>
                </a:solidFill>
              </a:rPr>
              <a:t>Probiotici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kompetitivno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inhibiraju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patogene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b="1" dirty="0" err="1">
                <a:solidFill>
                  <a:schemeClr val="tx1"/>
                </a:solidFill>
              </a:rPr>
              <a:t>bakterije</a:t>
            </a:r>
            <a:r>
              <a:rPr lang="en-GB" sz="2500" b="1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zauzimanjem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prostora</a:t>
            </a:r>
            <a:r>
              <a:rPr lang="en-GB" sz="2500" dirty="0">
                <a:solidFill>
                  <a:schemeClr val="tx1"/>
                </a:solidFill>
              </a:rPr>
              <a:t>, </a:t>
            </a:r>
            <a:r>
              <a:rPr lang="en-GB" sz="2500" dirty="0" err="1">
                <a:solidFill>
                  <a:schemeClr val="tx1"/>
                </a:solidFill>
              </a:rPr>
              <a:t>stvaranjem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antimikrobnih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supstanci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poput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bakteriocina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i</a:t>
            </a:r>
            <a:r>
              <a:rPr lang="en-GB" sz="2500" dirty="0">
                <a:solidFill>
                  <a:schemeClr val="tx1"/>
                </a:solidFill>
              </a:rPr>
              <a:t> </a:t>
            </a:r>
            <a:r>
              <a:rPr lang="en-GB" sz="2500" dirty="0" err="1">
                <a:solidFill>
                  <a:schemeClr val="tx1"/>
                </a:solidFill>
              </a:rPr>
              <a:t>snižavanjem</a:t>
            </a:r>
            <a:r>
              <a:rPr lang="en-GB" sz="2500" dirty="0">
                <a:solidFill>
                  <a:schemeClr val="tx1"/>
                </a:solidFill>
              </a:rPr>
              <a:t> pH </a:t>
            </a:r>
            <a:r>
              <a:rPr lang="en-GB" sz="2500" dirty="0" err="1">
                <a:solidFill>
                  <a:schemeClr val="tx1"/>
                </a:solidFill>
              </a:rPr>
              <a:t>vrijednosti</a:t>
            </a:r>
            <a:r>
              <a:rPr lang="en-GB" sz="2500" dirty="0">
                <a:solidFill>
                  <a:schemeClr val="tx1"/>
                </a:solidFill>
              </a:rPr>
              <a:t> u </a:t>
            </a:r>
            <a:r>
              <a:rPr lang="en-GB" sz="2500" dirty="0" err="1">
                <a:solidFill>
                  <a:schemeClr val="tx1"/>
                </a:solidFill>
              </a:rPr>
              <a:t>crijevima</a:t>
            </a:r>
            <a:endParaRPr lang="en-GB" sz="25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25D99028-D46D-A0F5-F6AC-C7080829CDE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5228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6A8A81-6632-FFE0-9A44-9EC733A6C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128FBED-4492-B2B1-24FC-04D96A988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422787"/>
            <a:ext cx="6368142" cy="177612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Mehanizam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djelovanja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probiotika</a:t>
            </a:r>
            <a:r>
              <a:rPr lang="hr-HR" sz="4000" b="1" dirty="0">
                <a:solidFill>
                  <a:schemeClr val="tx1"/>
                </a:solidFill>
              </a:rPr>
              <a:t> - </a:t>
            </a:r>
            <a:r>
              <a:rPr lang="en-GB" sz="4000" b="1" dirty="0" err="1">
                <a:solidFill>
                  <a:schemeClr val="tx1"/>
                </a:solidFill>
              </a:rPr>
              <a:t>Poboljšanje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crijevne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barijere</a:t>
            </a:r>
            <a:endParaRPr lang="en-GB" sz="4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E402A7C-6EF3-4B3F-B896-8566DC7924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0" r="27061" b="2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47E2D14-6049-A4B6-2AC9-0F0B4A17A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hr-HR" dirty="0"/>
          </a:p>
          <a:p>
            <a:r>
              <a:rPr lang="en-GB" sz="3000" dirty="0" err="1">
                <a:solidFill>
                  <a:schemeClr val="tx1"/>
                </a:solidFill>
              </a:rPr>
              <a:t>Probiotici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potiču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stvaranje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proteina</a:t>
            </a:r>
            <a:r>
              <a:rPr lang="en-GB" sz="3000" dirty="0">
                <a:solidFill>
                  <a:schemeClr val="tx1"/>
                </a:solidFill>
              </a:rPr>
              <a:t> koji </a:t>
            </a:r>
            <a:r>
              <a:rPr lang="en-GB" sz="3000" dirty="0" err="1">
                <a:solidFill>
                  <a:schemeClr val="tx1"/>
                </a:solidFill>
              </a:rPr>
              <a:t>su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odgovorni</a:t>
            </a:r>
            <a:r>
              <a:rPr lang="en-GB" sz="3000" dirty="0">
                <a:solidFill>
                  <a:schemeClr val="tx1"/>
                </a:solidFill>
              </a:rPr>
              <a:t> za </a:t>
            </a:r>
            <a:r>
              <a:rPr lang="en-GB" sz="3000" dirty="0" err="1">
                <a:solidFill>
                  <a:schemeClr val="tx1"/>
                </a:solidFill>
              </a:rPr>
              <a:t>strukturu</a:t>
            </a:r>
            <a:r>
              <a:rPr lang="hr-HR" sz="3000" dirty="0">
                <a:solidFill>
                  <a:schemeClr val="tx1"/>
                </a:solidFill>
              </a:rPr>
              <a:t> crijevne barijere</a:t>
            </a:r>
            <a:r>
              <a:rPr lang="en-GB" sz="3000" dirty="0">
                <a:solidFill>
                  <a:schemeClr val="tx1"/>
                </a:solidFill>
              </a:rPr>
              <a:t>, </a:t>
            </a:r>
            <a:r>
              <a:rPr lang="en-GB" sz="3000" dirty="0" err="1">
                <a:solidFill>
                  <a:schemeClr val="tx1"/>
                </a:solidFill>
              </a:rPr>
              <a:t>što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jača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crijevnu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barijeru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i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sprječava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prolazak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toksina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i</a:t>
            </a:r>
            <a:r>
              <a:rPr lang="en-GB" sz="3000" dirty="0">
                <a:solidFill>
                  <a:schemeClr val="tx1"/>
                </a:solidFill>
              </a:rPr>
              <a:t> </a:t>
            </a:r>
            <a:r>
              <a:rPr lang="en-GB" sz="3000" dirty="0" err="1">
                <a:solidFill>
                  <a:schemeClr val="tx1"/>
                </a:solidFill>
              </a:rPr>
              <a:t>patogena</a:t>
            </a:r>
            <a:r>
              <a:rPr lang="en-GB" sz="3000" dirty="0">
                <a:solidFill>
                  <a:schemeClr val="tx1"/>
                </a:solidFill>
              </a:rPr>
              <a:t> u </a:t>
            </a:r>
            <a:r>
              <a:rPr lang="en-GB" sz="3000" dirty="0" err="1">
                <a:solidFill>
                  <a:schemeClr val="tx1"/>
                </a:solidFill>
              </a:rPr>
              <a:t>krvotok</a:t>
            </a:r>
            <a:endParaRPr lang="en-GB" sz="3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30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23156989-01AC-7157-503E-B9C35135C18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3010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5E7484-ACDF-D661-D24B-9FF9B9D9C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C7F9D39-87C1-F258-4781-97E61540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6"/>
            <a:ext cx="3475490" cy="191042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/>
            <a:br>
              <a:rPr lang="hr-HR" sz="3000" b="1" dirty="0"/>
            </a:br>
            <a:br>
              <a:rPr lang="hr-HR" sz="3000" b="1" dirty="0"/>
            </a:br>
            <a:r>
              <a:rPr lang="en-GB" sz="3000" b="1" dirty="0" err="1">
                <a:solidFill>
                  <a:schemeClr val="tx1"/>
                </a:solidFill>
              </a:rPr>
              <a:t>Mehanizam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djelovanja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probiotika</a:t>
            </a:r>
            <a:r>
              <a:rPr lang="hr-HR" sz="3000" b="1" dirty="0">
                <a:solidFill>
                  <a:schemeClr val="tx1"/>
                </a:solidFill>
              </a:rPr>
              <a:t> - </a:t>
            </a:r>
            <a:r>
              <a:rPr lang="en-GB" sz="3000" b="1" dirty="0" err="1">
                <a:solidFill>
                  <a:schemeClr val="tx1"/>
                </a:solidFill>
              </a:rPr>
              <a:t>Utjecaj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na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crijevnu</a:t>
            </a:r>
            <a:r>
              <a:rPr lang="en-GB" sz="3000" b="1" dirty="0">
                <a:solidFill>
                  <a:schemeClr val="tx1"/>
                </a:solidFill>
              </a:rPr>
              <a:t> </a:t>
            </a:r>
            <a:r>
              <a:rPr lang="en-GB" sz="3000" b="1" dirty="0" err="1">
                <a:solidFill>
                  <a:schemeClr val="tx1"/>
                </a:solidFill>
              </a:rPr>
              <a:t>pokretljivost</a:t>
            </a:r>
            <a:endParaRPr lang="en-GB" sz="3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74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06ECF9F-43C7-BF83-1F57-2E18192B3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736574"/>
            <a:ext cx="3084844" cy="3366047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hr-HR" sz="1500" dirty="0"/>
          </a:p>
          <a:p>
            <a:r>
              <a:rPr lang="en-GB" sz="2600" dirty="0" err="1">
                <a:solidFill>
                  <a:schemeClr val="tx1"/>
                </a:solidFill>
              </a:rPr>
              <a:t>Neki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probiotički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sojevi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kao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što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b="1" dirty="0">
                <a:solidFill>
                  <a:schemeClr val="tx1"/>
                </a:solidFill>
              </a:rPr>
              <a:t>Lactobacillus </a:t>
            </a:r>
            <a:r>
              <a:rPr lang="en-GB" sz="2600" b="1" dirty="0" err="1">
                <a:solidFill>
                  <a:schemeClr val="tx1"/>
                </a:solidFill>
              </a:rPr>
              <a:t>rhamnosus</a:t>
            </a:r>
            <a:r>
              <a:rPr lang="en-GB" sz="2600" b="1" dirty="0">
                <a:solidFill>
                  <a:schemeClr val="tx1"/>
                </a:solidFill>
              </a:rPr>
              <a:t> </a:t>
            </a:r>
            <a:r>
              <a:rPr lang="en-GB" sz="2600" b="1" dirty="0" err="1">
                <a:solidFill>
                  <a:schemeClr val="tx1"/>
                </a:solidFill>
              </a:rPr>
              <a:t>i</a:t>
            </a:r>
            <a:r>
              <a:rPr lang="en-GB" sz="2600" b="1" dirty="0">
                <a:solidFill>
                  <a:schemeClr val="tx1"/>
                </a:solidFill>
              </a:rPr>
              <a:t> Bifidobacterium bifidum</a:t>
            </a:r>
            <a:r>
              <a:rPr lang="en-GB" sz="2600" dirty="0">
                <a:solidFill>
                  <a:schemeClr val="tx1"/>
                </a:solidFill>
              </a:rPr>
              <a:t>, </a:t>
            </a:r>
            <a:r>
              <a:rPr lang="en-GB" sz="2600" dirty="0" err="1">
                <a:solidFill>
                  <a:schemeClr val="tx1"/>
                </a:solidFill>
              </a:rPr>
              <a:t>mogu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regulirati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crijevnu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pokretljivost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pomoći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smanjenju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simptoma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poput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konstipacije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ili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proljeva</a:t>
            </a:r>
            <a:r>
              <a:rPr lang="en-GB" sz="2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n-GB" sz="1500" dirty="0"/>
          </a:p>
          <a:p>
            <a:endParaRPr lang="en-GB" sz="1500" dirty="0"/>
          </a:p>
        </p:txBody>
      </p:sp>
      <p:pic>
        <p:nvPicPr>
          <p:cNvPr id="3" name="Grafik 1" descr="Slika na kojoj se prikazuje beskralježnjak&#10;&#10;Opis je automatski generiran">
            <a:extLst>
              <a:ext uri="{FF2B5EF4-FFF2-40B4-BE49-F238E27FC236}">
                <a16:creationId xmlns:a16="http://schemas.microsoft.com/office/drawing/2014/main" id="{0D80F97D-6941-1DC6-105B-376CE9E301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99" r="13259"/>
          <a:stretch/>
        </p:blipFill>
        <p:spPr>
          <a:xfrm>
            <a:off x="4075043" y="10"/>
            <a:ext cx="8111272" cy="6857990"/>
          </a:xfrm>
          <a:prstGeom prst="rect">
            <a:avLst/>
          </a:prstGeom>
        </p:spPr>
      </p:pic>
      <p:sp>
        <p:nvSpPr>
          <p:cNvPr id="5" name="Rechteck 6">
            <a:extLst>
              <a:ext uri="{FF2B5EF4-FFF2-40B4-BE49-F238E27FC236}">
                <a16:creationId xmlns:a16="http://schemas.microsoft.com/office/drawing/2014/main" id="{EFA462F8-E2C4-906F-5A3E-5D45E621E225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3927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8BCC9-618B-8520-0794-C1550DD5A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BF04D9-6F2C-1B06-C7A9-748B1B427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94944"/>
          </a:xfr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algn="ctr"/>
            <a:br>
              <a:rPr lang="hr-HR" b="1" dirty="0"/>
            </a:br>
            <a:br>
              <a:rPr lang="hr-HR" b="1" dirty="0"/>
            </a:br>
            <a:r>
              <a:rPr lang="en-GB" b="1" dirty="0" err="1">
                <a:solidFill>
                  <a:schemeClr val="tx1"/>
                </a:solidFill>
              </a:rPr>
              <a:t>Najčešće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korišteni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probiotički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sojevi</a:t>
            </a:r>
            <a:endParaRPr lang="en-GB" dirty="0">
              <a:latin typeface="+mn-lt"/>
              <a:ea typeface="+mn-ea"/>
              <a:cs typeface="+mn-cs"/>
            </a:endParaRP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4532A35D-9E2E-88F9-814B-2E2F50781BB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1" name="Rezervirano mjesto sadržaja 3">
            <a:extLst>
              <a:ext uri="{FF2B5EF4-FFF2-40B4-BE49-F238E27FC236}">
                <a16:creationId xmlns:a16="http://schemas.microsoft.com/office/drawing/2014/main" id="{D92E14C5-5269-1415-237C-079085B4E8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534345"/>
              </p:ext>
            </p:extLst>
          </p:nvPr>
        </p:nvGraphicFramePr>
        <p:xfrm>
          <a:off x="1097280" y="1845734"/>
          <a:ext cx="10058400" cy="4463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24197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B3D9BFD6-1690-4CC8-AB38-91088DD80930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FE54A71-4EB7-475A-9068-DD09769486C5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87ACF2E-9A02-4DD7-A806-48A7F86CB4DF}"/>
              </a:ext>
            </a:extLst>
          </p:cNvPr>
          <p:cNvSpPr txBox="1"/>
          <p:nvPr/>
        </p:nvSpPr>
        <p:spPr>
          <a:xfrm>
            <a:off x="1266497" y="2896390"/>
            <a:ext cx="97693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Probiotici</a:t>
            </a:r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raznim zdravstvenim stanjima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D58786AB-7F7F-3BE6-A9CB-1310A34D370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47091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24FB46-69B9-4798-2450-B6D9F3BE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BB6B6ADA-6807-5F1B-9655-7FB77F8E6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207000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17AF508-E1E1-7F64-ACDB-3A1CE337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12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9703D554-B82C-877D-35EB-3257C296AE26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0593FCA5-2991-B887-957F-33743ED6B40B}"/>
              </a:ext>
            </a:extLst>
          </p:cNvPr>
          <p:cNvSpPr/>
          <p:nvPr/>
        </p:nvSpPr>
        <p:spPr>
          <a:xfrm>
            <a:off x="4576916" y="5278304"/>
            <a:ext cx="3038167" cy="944336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r-HR" sz="2600" i="1" dirty="0"/>
              <a:t>Lactobacillus </a:t>
            </a:r>
            <a:r>
              <a:rPr lang="hr-HR" sz="2600" i="1" dirty="0" err="1"/>
              <a:t>plantarum</a:t>
            </a:r>
            <a:r>
              <a:rPr lang="hr-HR" sz="2600" i="1" dirty="0"/>
              <a:t> W62</a:t>
            </a:r>
            <a:endParaRPr lang="en-GB" sz="2600" i="1" dirty="0"/>
          </a:p>
        </p:txBody>
      </p:sp>
    </p:spTree>
    <p:extLst>
      <p:ext uri="{BB962C8B-B14F-4D97-AF65-F5344CB8AC3E}">
        <p14:creationId xmlns:p14="http://schemas.microsoft.com/office/powerpoint/2010/main" val="256907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D194D06-14EA-4BA7-A40E-6F646908A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ECACDC9-402C-8A70-2BB2-F36D4583F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anchor="ctr">
            <a:normAutofit/>
          </a:bodyPr>
          <a:lstStyle/>
          <a:p>
            <a:pPr algn="ctr"/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7D6C8DD-1EC8-C905-E847-142C5B06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D5FC0B8-A3F2-7FA9-B2B0-3F626DC2E650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9" name="Rezervirano mjesto sadržaja 4">
            <a:extLst>
              <a:ext uri="{FF2B5EF4-FFF2-40B4-BE49-F238E27FC236}">
                <a16:creationId xmlns:a16="http://schemas.microsoft.com/office/drawing/2014/main" id="{DA6D5978-84F1-C416-F215-1FB7327699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672800"/>
              </p:ext>
            </p:extLst>
          </p:nvPr>
        </p:nvGraphicFramePr>
        <p:xfrm>
          <a:off x="1036319" y="680936"/>
          <a:ext cx="10119362" cy="4402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0182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05C1E-B9F0-6688-DF3B-882E5CD6A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84884DC3-585B-3320-1931-1C372C9C9C59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5BE21CF-4F1E-428A-511A-1F59643322DF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3E64B70-9D4C-AFFF-789D-29B7CA1F1BBD}"/>
              </a:ext>
            </a:extLst>
          </p:cNvPr>
          <p:cNvSpPr txBox="1"/>
          <p:nvPr/>
        </p:nvSpPr>
        <p:spPr>
          <a:xfrm>
            <a:off x="1266497" y="2896390"/>
            <a:ext cx="97693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Probiotici</a:t>
            </a:r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kod gastrointestinalnih tegoba i upotrebe antibiotika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596F2CD2-1610-4551-0A0C-7778D3BB076B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26420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447E4-E0E2-4CD7-AA4C-B64C1E641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080C5C-8BAC-1FC7-045A-EAC683EA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8905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upotreba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antibiotika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CB44F506-9143-041E-D117-D5367996A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b="1" dirty="0">
                <a:solidFill>
                  <a:schemeClr val="tx1"/>
                </a:solidFill>
              </a:rPr>
              <a:t>10 različitih sojeva</a:t>
            </a:r>
            <a:r>
              <a:rPr lang="hr-HR" dirty="0">
                <a:solidFill>
                  <a:schemeClr val="tx1"/>
                </a:solidFill>
              </a:rPr>
              <a:t>: </a:t>
            </a:r>
            <a:r>
              <a:rPr lang="pl-PL" i="1" dirty="0">
                <a:solidFill>
                  <a:schemeClr val="tx1"/>
                </a:solidFill>
              </a:rPr>
              <a:t>Lactobacillus acidophilus W37 i W55, </a:t>
            </a:r>
            <a:r>
              <a:rPr lang="en-GB" i="1" dirty="0">
                <a:solidFill>
                  <a:schemeClr val="tx1"/>
                </a:solidFill>
              </a:rPr>
              <a:t>Bifidobacterium lactis W51</a:t>
            </a:r>
            <a:r>
              <a:rPr lang="hr-HR" i="1" dirty="0">
                <a:solidFill>
                  <a:schemeClr val="tx1"/>
                </a:solidFill>
              </a:rPr>
              <a:t>, </a:t>
            </a:r>
            <a:r>
              <a:rPr lang="en-GB" i="1" dirty="0">
                <a:solidFill>
                  <a:schemeClr val="tx1"/>
                </a:solidFill>
              </a:rPr>
              <a:t>Enterococcus faecium W54</a:t>
            </a:r>
            <a:r>
              <a:rPr lang="hr-HR" b="1" i="1" dirty="0">
                <a:solidFill>
                  <a:schemeClr val="tx1"/>
                </a:solidFill>
              </a:rPr>
              <a:t>, </a:t>
            </a:r>
            <a:r>
              <a:rPr lang="en-GB" i="1" dirty="0">
                <a:solidFill>
                  <a:schemeClr val="tx1"/>
                </a:solidFill>
              </a:rPr>
              <a:t>Lactobacillus plantarum W1</a:t>
            </a:r>
            <a:r>
              <a:rPr lang="hr-HR" b="1" i="1" dirty="0">
                <a:solidFill>
                  <a:schemeClr val="tx1"/>
                </a:solidFill>
              </a:rPr>
              <a:t>, </a:t>
            </a:r>
            <a:r>
              <a:rPr lang="en-GB" i="1" dirty="0">
                <a:solidFill>
                  <a:schemeClr val="tx1"/>
                </a:solidFill>
              </a:rPr>
              <a:t>Bifidobacterium bifidum W23</a:t>
            </a:r>
            <a:r>
              <a:rPr lang="hr-HR" i="1" dirty="0">
                <a:solidFill>
                  <a:schemeClr val="tx1"/>
                </a:solidFill>
              </a:rPr>
              <a:t>, </a:t>
            </a:r>
            <a:r>
              <a:rPr lang="en-GB" i="1" dirty="0">
                <a:solidFill>
                  <a:schemeClr val="tx1"/>
                </a:solidFill>
              </a:rPr>
              <a:t>Lactobacillus salivarius W24</a:t>
            </a:r>
            <a:endParaRPr lang="hr-HR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r-HR" b="1" dirty="0">
                <a:solidFill>
                  <a:schemeClr val="tx1"/>
                </a:solidFill>
              </a:rPr>
              <a:t>Uloga: </a:t>
            </a:r>
          </a:p>
          <a:p>
            <a:pPr marL="0" indent="0">
              <a:buNone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Smanjenje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rizika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od AAD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Probiotici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smanjuju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rizik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od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proljeva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povezanog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s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antibioticima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tako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što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koloniziraju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crijeva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sprječavaju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rast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potencijalnih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patogena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hr-HR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indent="0">
              <a:buNone/>
            </a:pP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Brža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regeneracija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crijevne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mikrobiote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Probiotički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sojevi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ubrzavaju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oporavak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raznolikosti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crijevnih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bakterija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čime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smanjuju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vrijeme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disbioze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smanjuju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rizik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od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daljnjih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komplikacija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  <a:p>
            <a:pPr marL="0" indent="0">
              <a:buNone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dirty="0"/>
          </a:p>
          <a:p>
            <a:endParaRPr lang="en-GB" dirty="0"/>
          </a:p>
        </p:txBody>
      </p:sp>
      <p:pic>
        <p:nvPicPr>
          <p:cNvPr id="14" name="Slika 13" descr="Slika na kojoj se prikazuje tekst, snimka zaslona, dijagram, crta&#10;&#10;Opis je automatski generiran">
            <a:extLst>
              <a:ext uri="{FF2B5EF4-FFF2-40B4-BE49-F238E27FC236}">
                <a16:creationId xmlns:a16="http://schemas.microsoft.com/office/drawing/2014/main" id="{5A5EC45F-DBC6-635F-BF15-D9B8A1613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570" y="2534983"/>
            <a:ext cx="3135109" cy="2233682"/>
          </a:xfrm>
          <a:prstGeom prst="rect">
            <a:avLst/>
          </a:prstGeom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DE3D7BB-8951-5C58-F3EE-BEFA59C65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DC6C42A7-FBFE-B879-2DB6-F5D8085795CE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Steyer GE, Pfeifer J, Multispezies Probiotika und Antibiotika: Review zur klinischen Evidenz bei der Prävention Antibiotika-Assoziierter Diarrhoe (AAD) und Clostridium difficile-Infektionen (CDI). OM &amp; Ernährung. 2013;144:F34-F38.</a:t>
            </a:r>
            <a:endParaRPr kumimoji="0" lang="de-AT" altLang="de-DE" sz="1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775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5ABDD-DE97-155B-01D9-B7D86FFE5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E8C67B-1CE7-C99F-0111-EF3CCE2AB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73603"/>
          </a:xfrm>
        </p:spPr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upotreba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antibiotika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F6B4A6C9-641C-3E44-8766-5778387F4E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9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Smanjenje</a:t>
            </a:r>
            <a:r>
              <a:rPr kumimoji="0" lang="en-US" altLang="en-US" sz="2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incidencije</a:t>
            </a:r>
            <a:r>
              <a:rPr kumimoji="0" lang="en-US" altLang="en-US" sz="2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AAD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U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kliničkoj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studiji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s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pacijentima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koji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uzimali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hr-HR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kombinaciju 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10 </a:t>
            </a:r>
            <a:r>
              <a:rPr kumimoji="0" lang="hr-HR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sojeva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tijekom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antibiotske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terapije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utvrđeno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je da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imali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značajno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manji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rizik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od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razvoja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proljeva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u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usporedbi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s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pacijentima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koji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nisu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uzimali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probiotik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Incidencija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proljeva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smanjena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je s 25%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10%,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što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potvrđuje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učinkovitost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ove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probiotičke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kombinacije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​.</a:t>
            </a:r>
            <a:endParaRPr kumimoji="0" lang="hr-HR" altLang="en-US" sz="2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9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Prevencija</a:t>
            </a:r>
            <a:r>
              <a:rPr kumimoji="0" lang="en-US" altLang="en-US" sz="2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infekcija</a:t>
            </a:r>
            <a:r>
              <a:rPr kumimoji="0" lang="en-US" altLang="en-US" sz="2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Clostridioides</a:t>
            </a:r>
            <a:r>
              <a:rPr kumimoji="0" lang="en-US" altLang="en-US" sz="29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difficile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</a:t>
            </a:r>
            <a:r>
              <a:rPr kumimoji="0" lang="en-US" altLang="en-US" sz="29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Clostridioides</a:t>
            </a:r>
            <a:r>
              <a:rPr kumimoji="0" lang="en-US" altLang="en-US" sz="2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difficile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(C. difficile) je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bakterija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može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uzrokovati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teške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oblike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proljeva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često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nakon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terapije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antibioticima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poremeti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crijevnu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mikrobiotu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 </a:t>
            </a:r>
            <a:r>
              <a:rPr lang="hr-HR" altLang="en-US" sz="2900" dirty="0">
                <a:solidFill>
                  <a:schemeClr val="tx1"/>
                </a:solidFill>
                <a:cs typeface="Arial" panose="020B0604020202020204" pitchFamily="34" charset="0"/>
              </a:rPr>
              <a:t>Primjena </a:t>
            </a:r>
            <a:r>
              <a:rPr lang="hr-HR" altLang="en-US" sz="2900" dirty="0" err="1">
                <a:solidFill>
                  <a:schemeClr val="tx1"/>
                </a:solidFill>
                <a:cs typeface="Arial" panose="020B0604020202020204" pitchFamily="34" charset="0"/>
              </a:rPr>
              <a:t>probiotika</a:t>
            </a:r>
            <a:r>
              <a:rPr lang="hr-HR" altLang="en-US" sz="2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može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smanjiti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rizik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od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kolonizacije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C. difficile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razvoja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infekcije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Sojevi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poput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Lactobacillus plantarum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Bifidobacterium lactis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inhibiraju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rast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patogena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osiguravaju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održavanje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zdrave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mikrobiote</a:t>
            </a:r>
            <a:r>
              <a:rPr kumimoji="0" lang="en-US" altLang="en-US" sz="2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​.</a:t>
            </a:r>
          </a:p>
          <a:p>
            <a:pPr marL="0" indent="0">
              <a:buNone/>
            </a:pPr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  <p:pic>
        <p:nvPicPr>
          <p:cNvPr id="12" name="Rezervirano mjesto sadržaja 11">
            <a:extLst>
              <a:ext uri="{FF2B5EF4-FFF2-40B4-BE49-F238E27FC236}">
                <a16:creationId xmlns:a16="http://schemas.microsoft.com/office/drawing/2014/main" id="{4A902389-F622-547E-C2BE-DEC275F93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1887825"/>
            <a:ext cx="5676118" cy="3485775"/>
          </a:xfrm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A44E20B-62A8-A9F3-AD69-509CE774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16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9752A3C1-1349-B49F-F884-BB098757C73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Steyer GE, Pfeifer J, Multispezies Probiotika und Antibiotika: Review zur klinischen Evidenz bei der Prävention Antibiotika-Assoziierter Diarrhoe (AAD) und Clostridium difficile-Infektionen (CDI). OM &amp; Ernährung. 2013;144:F34-F38.</a:t>
            </a:r>
            <a:endParaRPr kumimoji="0" lang="de-AT" altLang="de-DE" sz="1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616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C0893-E632-5499-602E-58DEE82A8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97293501-9C2A-C101-D9CA-E39A66F14616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A76C8AC-50E6-7C3C-E3D1-CAAF4922531F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5ED738A-84C6-604C-BBAA-E87A5CD1DA05}"/>
              </a:ext>
            </a:extLst>
          </p:cNvPr>
          <p:cNvSpPr txBox="1"/>
          <p:nvPr/>
        </p:nvSpPr>
        <p:spPr>
          <a:xfrm>
            <a:off x="1266497" y="2896390"/>
            <a:ext cx="976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Probiotici</a:t>
            </a:r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metabolički sindrom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D530FFF8-CC2C-7F6D-183B-266389A2D937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26091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2FA0D6-0EB8-1A2B-9E17-6076A924B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1F60A3A-08DA-445D-B74A-BEE073589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5B2DE5F-7950-AD72-966E-4E9F71475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3029" y="225458"/>
            <a:ext cx="6574972" cy="1219884"/>
          </a:xfrm>
        </p:spPr>
        <p:txBody>
          <a:bodyPr>
            <a:noAutofit/>
          </a:bodyPr>
          <a:lstStyle/>
          <a:p>
            <a:pPr marL="12700" algn="ctr">
              <a:spcBef>
                <a:spcPts val="95"/>
              </a:spcBef>
            </a:pPr>
            <a:r>
              <a:rPr lang="en-GB" sz="36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36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36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metabolički</a:t>
            </a:r>
            <a:r>
              <a:rPr lang="en-GB" sz="36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sindrom</a:t>
            </a:r>
            <a:r>
              <a:rPr lang="hr-HR" sz="36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Kako </a:t>
            </a:r>
            <a:r>
              <a:rPr lang="hr-HR" sz="36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36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3" descr="Ein Bild, das haltend, tragen, sitzend, Tisch enthält.&#10;&#10;Automatisch generierte Beschreibung">
            <a:extLst>
              <a:ext uri="{FF2B5EF4-FFF2-40B4-BE49-F238E27FC236}">
                <a16:creationId xmlns:a16="http://schemas.microsoft.com/office/drawing/2014/main" id="{24E90094-413F-44BF-9F99-6A88E355D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2" r="1" b="1"/>
          <a:stretch/>
        </p:blipFill>
        <p:spPr>
          <a:xfrm>
            <a:off x="633999" y="640081"/>
            <a:ext cx="4001315" cy="5314406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96E6EFB-D2CB-44B2-BE0D-9C6DCCCED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4770" y="2086188"/>
            <a:ext cx="608976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8F92518E-C8EB-5C64-C708-01BD52DC0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769" y="2198914"/>
            <a:ext cx="6574973" cy="367018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b="1" dirty="0"/>
              <a:t>S</a:t>
            </a:r>
            <a:r>
              <a:rPr lang="en-GB" b="1" dirty="0" err="1"/>
              <a:t>manjenje</a:t>
            </a:r>
            <a:r>
              <a:rPr lang="en-GB" b="1" dirty="0"/>
              <a:t> </a:t>
            </a:r>
            <a:r>
              <a:rPr lang="en-GB" b="1" dirty="0" err="1"/>
              <a:t>upale</a:t>
            </a:r>
            <a:r>
              <a:rPr lang="en-GB" dirty="0"/>
              <a:t>: </a:t>
            </a:r>
            <a:r>
              <a:rPr lang="en-GB" dirty="0" err="1"/>
              <a:t>Probiotici</a:t>
            </a:r>
            <a:r>
              <a:rPr lang="en-GB" dirty="0"/>
              <a:t> </a:t>
            </a:r>
            <a:r>
              <a:rPr lang="en-GB" dirty="0" err="1"/>
              <a:t>smanjuju</a:t>
            </a:r>
            <a:r>
              <a:rPr lang="en-GB" dirty="0"/>
              <a:t> </a:t>
            </a:r>
            <a:r>
              <a:rPr lang="en-GB" dirty="0" err="1"/>
              <a:t>upalu</a:t>
            </a:r>
            <a:r>
              <a:rPr lang="en-GB" dirty="0"/>
              <a:t> </a:t>
            </a:r>
            <a:r>
              <a:rPr lang="en-GB" dirty="0" err="1"/>
              <a:t>inhibirajući</a:t>
            </a:r>
            <a:r>
              <a:rPr lang="en-GB" dirty="0"/>
              <a:t> </a:t>
            </a:r>
            <a:r>
              <a:rPr lang="en-GB" dirty="0" err="1"/>
              <a:t>proupalne</a:t>
            </a:r>
            <a:r>
              <a:rPr lang="en-GB" dirty="0"/>
              <a:t> </a:t>
            </a:r>
            <a:r>
              <a:rPr lang="en-GB" dirty="0" err="1"/>
              <a:t>citokine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TNF-</a:t>
            </a:r>
            <a:r>
              <a:rPr lang="el-GR" dirty="0"/>
              <a:t>α, </a:t>
            </a:r>
            <a:r>
              <a:rPr lang="en-GB" dirty="0"/>
              <a:t>IL-6, </a:t>
            </a:r>
            <a:r>
              <a:rPr lang="en-GB" dirty="0" err="1"/>
              <a:t>i</a:t>
            </a:r>
            <a:r>
              <a:rPr lang="en-GB" dirty="0"/>
              <a:t> IL-1</a:t>
            </a:r>
            <a:r>
              <a:rPr lang="el-GR" dirty="0"/>
              <a:t>β. </a:t>
            </a:r>
            <a:r>
              <a:rPr lang="en-GB" dirty="0"/>
              <a:t>Ovi </a:t>
            </a:r>
            <a:r>
              <a:rPr lang="en-GB" dirty="0" err="1"/>
              <a:t>proupalni</a:t>
            </a:r>
            <a:r>
              <a:rPr lang="en-GB" dirty="0"/>
              <a:t> </a:t>
            </a:r>
            <a:r>
              <a:rPr lang="en-GB" dirty="0" err="1"/>
              <a:t>markeri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povišeni</a:t>
            </a:r>
            <a:r>
              <a:rPr lang="en-GB" dirty="0"/>
              <a:t> </a:t>
            </a:r>
            <a:r>
              <a:rPr lang="en-GB" dirty="0" err="1"/>
              <a:t>kod</a:t>
            </a:r>
            <a:r>
              <a:rPr lang="en-GB" dirty="0"/>
              <a:t> </a:t>
            </a:r>
            <a:r>
              <a:rPr lang="en-GB" dirty="0" err="1"/>
              <a:t>osoba</a:t>
            </a:r>
            <a:r>
              <a:rPr lang="en-GB" dirty="0"/>
              <a:t> s </a:t>
            </a:r>
            <a:r>
              <a:rPr lang="en-GB" dirty="0" err="1"/>
              <a:t>metaboličkim</a:t>
            </a:r>
            <a:r>
              <a:rPr lang="en-GB" dirty="0"/>
              <a:t> </a:t>
            </a:r>
            <a:r>
              <a:rPr lang="en-GB" dirty="0" err="1"/>
              <a:t>sindromom</a:t>
            </a:r>
            <a:r>
              <a:rPr lang="en-GB" dirty="0"/>
              <a:t>.</a:t>
            </a:r>
            <a:endParaRPr lang="hr-HR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Obnova</a:t>
            </a:r>
            <a:r>
              <a:rPr lang="en-GB" b="1" dirty="0"/>
              <a:t> </a:t>
            </a:r>
            <a:r>
              <a:rPr lang="en-GB" b="1" dirty="0" err="1"/>
              <a:t>crijevne</a:t>
            </a:r>
            <a:r>
              <a:rPr lang="en-GB" b="1" dirty="0"/>
              <a:t> </a:t>
            </a:r>
            <a:r>
              <a:rPr lang="en-GB" b="1" dirty="0" err="1"/>
              <a:t>barijere</a:t>
            </a:r>
            <a:r>
              <a:rPr lang="en-GB" dirty="0"/>
              <a:t>: </a:t>
            </a:r>
            <a:r>
              <a:rPr lang="en-GB" dirty="0" err="1"/>
              <a:t>Probiotski</a:t>
            </a:r>
            <a:r>
              <a:rPr lang="en-GB" dirty="0"/>
              <a:t> </a:t>
            </a:r>
            <a:r>
              <a:rPr lang="en-GB" dirty="0" err="1"/>
              <a:t>sojevi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i="1" dirty="0"/>
              <a:t>Bifidobacterium lactis </a:t>
            </a:r>
            <a:r>
              <a:rPr lang="en-GB" i="1" dirty="0" err="1"/>
              <a:t>i</a:t>
            </a:r>
            <a:r>
              <a:rPr lang="en-GB" i="1" dirty="0"/>
              <a:t> Lactobacillus plantarum</a:t>
            </a:r>
            <a:r>
              <a:rPr lang="en-GB" dirty="0"/>
              <a:t> </a:t>
            </a:r>
            <a:r>
              <a:rPr lang="en-GB" dirty="0" err="1"/>
              <a:t>pomažu</a:t>
            </a:r>
            <a:r>
              <a:rPr lang="en-GB" dirty="0"/>
              <a:t> u </a:t>
            </a:r>
            <a:r>
              <a:rPr lang="en-GB" dirty="0" err="1"/>
              <a:t>obnovi</a:t>
            </a:r>
            <a:r>
              <a:rPr lang="en-GB" dirty="0"/>
              <a:t> </a:t>
            </a:r>
            <a:r>
              <a:rPr lang="en-GB" dirty="0" err="1"/>
              <a:t>crijevne</a:t>
            </a:r>
            <a:r>
              <a:rPr lang="en-GB" dirty="0"/>
              <a:t> </a:t>
            </a:r>
            <a:r>
              <a:rPr lang="en-GB" dirty="0" err="1"/>
              <a:t>barijere</a:t>
            </a:r>
            <a:r>
              <a:rPr lang="en-GB" dirty="0"/>
              <a:t> </a:t>
            </a:r>
            <a:r>
              <a:rPr lang="en-GB" dirty="0" err="1"/>
              <a:t>povećavajući</a:t>
            </a:r>
            <a:r>
              <a:rPr lang="en-GB" dirty="0"/>
              <a:t> </a:t>
            </a:r>
            <a:r>
              <a:rPr lang="en-GB" dirty="0" err="1"/>
              <a:t>proizvodnju</a:t>
            </a:r>
            <a:r>
              <a:rPr lang="en-GB" dirty="0"/>
              <a:t> SCFAs, koji </a:t>
            </a:r>
            <a:r>
              <a:rPr lang="en-GB" dirty="0" err="1"/>
              <a:t>hrane</a:t>
            </a:r>
            <a:r>
              <a:rPr lang="en-GB" dirty="0"/>
              <a:t> </a:t>
            </a:r>
            <a:r>
              <a:rPr lang="en-GB" dirty="0" err="1"/>
              <a:t>crijevni</a:t>
            </a:r>
            <a:r>
              <a:rPr lang="en-GB" dirty="0"/>
              <a:t> </a:t>
            </a:r>
            <a:r>
              <a:rPr lang="en-GB" dirty="0" err="1"/>
              <a:t>epitel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smanjuju</a:t>
            </a:r>
            <a:r>
              <a:rPr lang="en-GB" dirty="0"/>
              <a:t> </a:t>
            </a:r>
            <a:r>
              <a:rPr lang="en-GB" dirty="0" err="1"/>
              <a:t>crijevnu</a:t>
            </a:r>
            <a:r>
              <a:rPr lang="en-GB" dirty="0"/>
              <a:t> </a:t>
            </a:r>
            <a:r>
              <a:rPr lang="en-GB" dirty="0" err="1"/>
              <a:t>propusnost</a:t>
            </a:r>
            <a:r>
              <a:rPr lang="en-GB" dirty="0"/>
              <a:t>.</a:t>
            </a:r>
            <a:endParaRPr lang="hr-HR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Poboljšanje</a:t>
            </a:r>
            <a:r>
              <a:rPr lang="en-GB" b="1" dirty="0"/>
              <a:t> </a:t>
            </a:r>
            <a:r>
              <a:rPr lang="en-GB" b="1" dirty="0" err="1"/>
              <a:t>osjetljivosti</a:t>
            </a:r>
            <a:r>
              <a:rPr lang="en-GB" b="1" dirty="0"/>
              <a:t> </a:t>
            </a:r>
            <a:r>
              <a:rPr lang="en-GB" b="1" dirty="0" err="1"/>
              <a:t>na</a:t>
            </a:r>
            <a:r>
              <a:rPr lang="en-GB" b="1" dirty="0"/>
              <a:t> </a:t>
            </a:r>
            <a:r>
              <a:rPr lang="en-GB" b="1" dirty="0" err="1"/>
              <a:t>inzulin</a:t>
            </a:r>
            <a:r>
              <a:rPr lang="en-GB" dirty="0"/>
              <a:t>: </a:t>
            </a:r>
            <a:r>
              <a:rPr lang="en-GB" dirty="0" err="1"/>
              <a:t>Probiotici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povećati</a:t>
            </a:r>
            <a:r>
              <a:rPr lang="en-GB" dirty="0"/>
              <a:t> </a:t>
            </a:r>
            <a:r>
              <a:rPr lang="en-GB" dirty="0" err="1"/>
              <a:t>ekspresiju</a:t>
            </a:r>
            <a:r>
              <a:rPr lang="en-GB" dirty="0"/>
              <a:t> </a:t>
            </a:r>
            <a:r>
              <a:rPr lang="en-GB" dirty="0" err="1"/>
              <a:t>inzulinskih</a:t>
            </a:r>
            <a:r>
              <a:rPr lang="en-GB" dirty="0"/>
              <a:t> </a:t>
            </a:r>
            <a:r>
              <a:rPr lang="en-GB" dirty="0" err="1"/>
              <a:t>receptora</a:t>
            </a:r>
            <a:r>
              <a:rPr lang="en-GB" dirty="0"/>
              <a:t>, </a:t>
            </a:r>
            <a:r>
              <a:rPr lang="en-GB" dirty="0" err="1"/>
              <a:t>poboljšati</a:t>
            </a:r>
            <a:r>
              <a:rPr lang="en-GB" dirty="0"/>
              <a:t> </a:t>
            </a:r>
            <a:r>
              <a:rPr lang="en-GB" dirty="0" err="1"/>
              <a:t>apsorpciju</a:t>
            </a:r>
            <a:r>
              <a:rPr lang="en-GB" dirty="0"/>
              <a:t> </a:t>
            </a:r>
            <a:r>
              <a:rPr lang="en-GB" dirty="0" err="1"/>
              <a:t>glukoze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 </a:t>
            </a:r>
            <a:r>
              <a:rPr lang="en-GB" dirty="0" err="1"/>
              <a:t>smanjiti</a:t>
            </a:r>
            <a:r>
              <a:rPr lang="en-GB" dirty="0"/>
              <a:t> </a:t>
            </a:r>
            <a:r>
              <a:rPr lang="en-GB" dirty="0" err="1"/>
              <a:t>inzulinsku</a:t>
            </a:r>
            <a:r>
              <a:rPr lang="en-GB" dirty="0"/>
              <a:t> </a:t>
            </a:r>
            <a:r>
              <a:rPr lang="en-GB" dirty="0" err="1"/>
              <a:t>rezistenciju</a:t>
            </a:r>
            <a:r>
              <a:rPr lang="en-GB" dirty="0"/>
              <a:t>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2BA066C-D259-4F6D-9F83-124F73636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179F48-E825-4803-806A-7029F8537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6FF100A-AC04-EB95-D14D-2F9F73A31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18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A075136D-94AB-CF2F-D562-2143D6FE81BE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>
                <a:solidFill>
                  <a:schemeClr val="bg1"/>
                </a:solidFill>
              </a:rPr>
              <a:t>Cani, Delzenne et al. </a:t>
            </a:r>
            <a:r>
              <a:rPr lang="de-AT" sz="1800" i="1">
                <a:solidFill>
                  <a:schemeClr val="bg1"/>
                </a:solidFill>
              </a:rPr>
              <a:t>Gut</a:t>
            </a:r>
            <a:r>
              <a:rPr lang="de-AT" sz="1800">
                <a:solidFill>
                  <a:schemeClr val="bg1"/>
                </a:solidFill>
              </a:rPr>
              <a:t> 2009;58:1091–1103. doi:10.1136</a:t>
            </a:r>
            <a:endParaRPr lang="de-A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39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5A01C8-7873-3115-0726-72D4A828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73D750D-053A-15D4-E6AA-853626A5F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010531"/>
          </a:xfrm>
        </p:spPr>
        <p:txBody>
          <a:bodyPr>
            <a:normAutofit fontScale="90000"/>
          </a:bodyPr>
          <a:lstStyle/>
          <a:p>
            <a:pPr marL="12700" algn="ctr"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metabolički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sindrom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Kako </a:t>
            </a: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sz="37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fik 3">
            <a:extLst>
              <a:ext uri="{FF2B5EF4-FFF2-40B4-BE49-F238E27FC236}">
                <a16:creationId xmlns:a16="http://schemas.microsoft.com/office/drawing/2014/main" id="{6F72FC3B-DACB-427A-A5F8-C1AC5230D2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" r="2060" b="-2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E6CB054-CEC5-A2CE-ACA2-CB3C18591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4077316"/>
          </a:xfrm>
        </p:spPr>
        <p:txBody>
          <a:bodyPr>
            <a:normAutofit/>
          </a:bodyPr>
          <a:lstStyle/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hr-HR" altLang="en-US" sz="1700" b="1" dirty="0">
                <a:latin typeface="Arial" panose="020B0604020202020204" pitchFamily="34" charset="0"/>
              </a:rPr>
              <a:t>Studija na pretilim ženama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: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značajno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poboljšanje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parametara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vezanih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uz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metabolizam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šećera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masti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uključujući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smanjenje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razine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glukoze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u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krvi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triglicerida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ukupnog</a:t>
            </a:r>
            <a:r>
              <a:rPr kumimoji="0" lang="en-US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</a:t>
            </a:r>
            <a:r>
              <a:rPr kumimoji="0" lang="hr-HR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kolesterola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hr-HR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r-HR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primijećeno je smanjenje razine </a:t>
            </a:r>
            <a:r>
              <a:rPr kumimoji="0" lang="hr-HR" altLang="en-US" sz="17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lipopolisaharida</a:t>
            </a:r>
            <a:r>
              <a:rPr kumimoji="0" lang="hr-HR" altLang="en-US" sz="17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(LPS) u serumu, što ukazuje na smanjenje upalnih reakcija i poboljšanje crijevne barijere.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hr-HR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hr-HR" altLang="en-US" sz="1700" b="1" dirty="0">
                <a:latin typeface="Arial" panose="020B0604020202020204" pitchFamily="34" charset="0"/>
              </a:rPr>
              <a:t>P</a:t>
            </a:r>
            <a:r>
              <a:rPr kumimoji="0" lang="pt-BR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acijenti s</a:t>
            </a:r>
            <a:r>
              <a:rPr kumimoji="0" lang="hr-HR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nedavno dijagnosticiranim</a:t>
            </a:r>
            <a:r>
              <a:rPr kumimoji="0" lang="pt-BR" altLang="en-US" sz="17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dijabetesom tipa 2:</a:t>
            </a:r>
            <a:r>
              <a:rPr lang="hr-HR" altLang="en-US" sz="1700" dirty="0">
                <a:latin typeface="Arial" panose="020B0604020202020204" pitchFamily="34" charset="0"/>
              </a:rPr>
              <a:t> značajno smanjenje </a:t>
            </a:r>
            <a:r>
              <a:rPr lang="hr-HR" altLang="en-US" sz="1700" dirty="0" err="1">
                <a:latin typeface="Arial" panose="020B0604020202020204" pitchFamily="34" charset="0"/>
              </a:rPr>
              <a:t>endotoksina</a:t>
            </a:r>
            <a:r>
              <a:rPr lang="hr-HR" altLang="en-US" sz="1700" dirty="0">
                <a:latin typeface="Arial" panose="020B0604020202020204" pitchFamily="34" charset="0"/>
              </a:rPr>
              <a:t>, upalnih markera kao što su TNF-</a:t>
            </a:r>
            <a:r>
              <a:rPr lang="el-GR" altLang="en-US" sz="1700" dirty="0">
                <a:latin typeface="Arial" panose="020B0604020202020204" pitchFamily="34" charset="0"/>
              </a:rPr>
              <a:t>α </a:t>
            </a:r>
            <a:r>
              <a:rPr lang="hr-HR" altLang="en-US" sz="1700" dirty="0">
                <a:latin typeface="Arial" panose="020B0604020202020204" pitchFamily="34" charset="0"/>
              </a:rPr>
              <a:t>i IL-6, te poboljšanje </a:t>
            </a:r>
            <a:r>
              <a:rPr lang="hr-HR" altLang="en-US" sz="1700" dirty="0" err="1">
                <a:latin typeface="Arial" panose="020B0604020202020204" pitchFamily="34" charset="0"/>
              </a:rPr>
              <a:t>lipidnog</a:t>
            </a:r>
            <a:r>
              <a:rPr lang="hr-HR" altLang="en-US" sz="1700" dirty="0">
                <a:latin typeface="Arial" panose="020B0604020202020204" pitchFamily="34" charset="0"/>
              </a:rPr>
              <a:t> profila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lang="hr-HR" altLang="en-US" sz="1700" dirty="0">
              <a:latin typeface="Arial" panose="020B0604020202020204" pitchFamily="34" charset="0"/>
            </a:endParaRP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hr-HR" altLang="en-US" sz="1700" dirty="0">
                <a:latin typeface="Arial" panose="020B0604020202020204" pitchFamily="34" charset="0"/>
              </a:rPr>
              <a:t>Smanjenje razine </a:t>
            </a:r>
            <a:r>
              <a:rPr lang="hr-HR" altLang="en-US" sz="1700" dirty="0" err="1">
                <a:latin typeface="Arial" panose="020B0604020202020204" pitchFamily="34" charset="0"/>
              </a:rPr>
              <a:t>triglicerida</a:t>
            </a:r>
            <a:r>
              <a:rPr lang="hr-HR" altLang="en-US" sz="1700" dirty="0">
                <a:latin typeface="Arial" panose="020B0604020202020204" pitchFamily="34" charset="0"/>
              </a:rPr>
              <a:t> za 48%, ukupnog kolesterola za 19%, te upale (mjereno razinama CRP-a i drugih markera) pokazuje značajnu učinkovitost u smanjenju rizika povezanih s metaboličkim sindromom</a:t>
            </a:r>
          </a:p>
          <a:p>
            <a:pPr marL="0" indent="0">
              <a:buNone/>
            </a:pPr>
            <a:endParaRPr kumimoji="0" lang="en-US" altLang="en-US" sz="17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1700" dirty="0"/>
          </a:p>
          <a:p>
            <a:endParaRPr lang="en-GB" sz="17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A50249A-8722-522E-29D3-49DA6FE2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GB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28178B85-23FF-1F88-A6EE-73B58D26856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de-AT" sz="900" dirty="0" err="1">
                <a:solidFill>
                  <a:schemeClr val="bg1"/>
                </a:solidFill>
              </a:rPr>
              <a:t>Sabico</a:t>
            </a:r>
            <a:r>
              <a:rPr lang="de-AT" sz="900" dirty="0">
                <a:solidFill>
                  <a:schemeClr val="bg1"/>
                </a:solidFill>
              </a:rPr>
              <a:t> S, et al. </a:t>
            </a:r>
            <a:r>
              <a:rPr lang="de-AT" sz="900" i="1" dirty="0" err="1">
                <a:solidFill>
                  <a:schemeClr val="bg1"/>
                </a:solidFill>
              </a:rPr>
              <a:t>Effects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of</a:t>
            </a:r>
            <a:r>
              <a:rPr lang="de-AT" sz="900" i="1" dirty="0">
                <a:solidFill>
                  <a:schemeClr val="bg1"/>
                </a:solidFill>
              </a:rPr>
              <a:t> a 6-month multi-</a:t>
            </a:r>
            <a:r>
              <a:rPr lang="de-AT" sz="900" i="1" dirty="0" err="1">
                <a:solidFill>
                  <a:schemeClr val="bg1"/>
                </a:solidFill>
              </a:rPr>
              <a:t>strain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probiotics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supplementation</a:t>
            </a:r>
            <a:r>
              <a:rPr lang="de-AT" sz="900" i="1" dirty="0">
                <a:solidFill>
                  <a:schemeClr val="bg1"/>
                </a:solidFill>
              </a:rPr>
              <a:t> in </a:t>
            </a:r>
            <a:r>
              <a:rPr lang="de-AT" sz="900" i="1" dirty="0" err="1">
                <a:solidFill>
                  <a:schemeClr val="bg1"/>
                </a:solidFill>
              </a:rPr>
              <a:t>endotoxemic</a:t>
            </a:r>
            <a:r>
              <a:rPr lang="de-AT" sz="900" i="1" dirty="0">
                <a:solidFill>
                  <a:schemeClr val="bg1"/>
                </a:solidFill>
              </a:rPr>
              <a:t>, </a:t>
            </a:r>
            <a:r>
              <a:rPr lang="de-AT" sz="900" i="1" dirty="0" err="1">
                <a:solidFill>
                  <a:schemeClr val="bg1"/>
                </a:solidFill>
              </a:rPr>
              <a:t>inflammatory</a:t>
            </a:r>
            <a:r>
              <a:rPr lang="de-AT" sz="900" i="1" dirty="0">
                <a:solidFill>
                  <a:schemeClr val="bg1"/>
                </a:solidFill>
              </a:rPr>
              <a:t> and </a:t>
            </a:r>
            <a:r>
              <a:rPr lang="de-AT" sz="900" i="1" dirty="0" err="1">
                <a:solidFill>
                  <a:schemeClr val="bg1"/>
                </a:solidFill>
              </a:rPr>
              <a:t>cardiometabolic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status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of</a:t>
            </a:r>
            <a:r>
              <a:rPr lang="de-AT" sz="900" i="1" dirty="0">
                <a:solidFill>
                  <a:schemeClr val="bg1"/>
                </a:solidFill>
              </a:rPr>
              <a:t> T2DM </a:t>
            </a:r>
            <a:r>
              <a:rPr lang="de-AT" sz="900" i="1" dirty="0" err="1">
                <a:solidFill>
                  <a:schemeClr val="bg1"/>
                </a:solidFill>
              </a:rPr>
              <a:t>patients</a:t>
            </a:r>
            <a:r>
              <a:rPr lang="de-AT" sz="900" i="1" dirty="0">
                <a:solidFill>
                  <a:schemeClr val="bg1"/>
                </a:solidFill>
              </a:rPr>
              <a:t>: A </a:t>
            </a:r>
            <a:r>
              <a:rPr lang="de-AT" sz="900" i="1" dirty="0" err="1">
                <a:solidFill>
                  <a:schemeClr val="bg1"/>
                </a:solidFill>
              </a:rPr>
              <a:t>randomized</a:t>
            </a:r>
            <a:r>
              <a:rPr lang="de-AT" sz="900" i="1" dirty="0">
                <a:solidFill>
                  <a:schemeClr val="bg1"/>
                </a:solidFill>
              </a:rPr>
              <a:t>, double-blind, </a:t>
            </a:r>
            <a:r>
              <a:rPr lang="de-AT" sz="900" i="1" dirty="0" err="1">
                <a:solidFill>
                  <a:schemeClr val="bg1"/>
                </a:solidFill>
              </a:rPr>
              <a:t>placebo-controlled</a:t>
            </a:r>
            <a:r>
              <a:rPr lang="de-AT" sz="900" i="1" dirty="0">
                <a:solidFill>
                  <a:schemeClr val="bg1"/>
                </a:solidFill>
              </a:rPr>
              <a:t> trial</a:t>
            </a:r>
            <a:r>
              <a:rPr lang="de-AT" sz="900" dirty="0">
                <a:solidFill>
                  <a:schemeClr val="bg1"/>
                </a:solidFill>
              </a:rPr>
              <a:t>. </a:t>
            </a:r>
            <a:r>
              <a:rPr lang="de-AT" sz="900" dirty="0" err="1">
                <a:solidFill>
                  <a:schemeClr val="bg1"/>
                </a:solidFill>
              </a:rPr>
              <a:t>Clin</a:t>
            </a:r>
            <a:r>
              <a:rPr lang="de-AT" sz="900" dirty="0">
                <a:solidFill>
                  <a:schemeClr val="bg1"/>
                </a:solidFill>
              </a:rPr>
              <a:t> </a:t>
            </a:r>
            <a:r>
              <a:rPr lang="de-AT" sz="900" dirty="0" err="1">
                <a:solidFill>
                  <a:schemeClr val="bg1"/>
                </a:solidFill>
              </a:rPr>
              <a:t>Nutr</a:t>
            </a:r>
            <a:r>
              <a:rPr lang="de-AT" sz="900" dirty="0">
                <a:solidFill>
                  <a:schemeClr val="bg1"/>
                </a:solidFill>
              </a:rPr>
              <a:t> 2018, doi:10.1016/j.clnu.2018.08.009.</a:t>
            </a:r>
            <a:r>
              <a:rPr lang="hr-HR" sz="900" dirty="0">
                <a:solidFill>
                  <a:schemeClr val="bg1"/>
                </a:solidFill>
              </a:rPr>
              <a:t>; </a:t>
            </a:r>
            <a:r>
              <a:rPr lang="de-AT" sz="900" dirty="0" err="1">
                <a:solidFill>
                  <a:schemeClr val="bg1"/>
                </a:solidFill>
              </a:rPr>
              <a:t>Szulińska</a:t>
            </a:r>
            <a:r>
              <a:rPr lang="de-AT" sz="900" dirty="0">
                <a:solidFill>
                  <a:schemeClr val="bg1"/>
                </a:solidFill>
              </a:rPr>
              <a:t> M, et al. </a:t>
            </a:r>
            <a:r>
              <a:rPr lang="de-AT" sz="900" i="1" dirty="0">
                <a:solidFill>
                  <a:schemeClr val="bg1"/>
                </a:solidFill>
              </a:rPr>
              <a:t>Dose-</a:t>
            </a:r>
            <a:r>
              <a:rPr lang="de-AT" sz="900" i="1" dirty="0" err="1">
                <a:solidFill>
                  <a:schemeClr val="bg1"/>
                </a:solidFill>
              </a:rPr>
              <a:t>Dependent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Effects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of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Multispecies</a:t>
            </a:r>
            <a:r>
              <a:rPr lang="de-AT" sz="900" i="1" dirty="0">
                <a:solidFill>
                  <a:schemeClr val="bg1"/>
                </a:solidFill>
              </a:rPr>
              <a:t> </a:t>
            </a:r>
            <a:r>
              <a:rPr lang="de-AT" sz="900" i="1" dirty="0" err="1">
                <a:solidFill>
                  <a:schemeClr val="bg1"/>
                </a:solidFill>
              </a:rPr>
              <a:t>Probiotic</a:t>
            </a:r>
            <a:r>
              <a:rPr lang="de-AT" sz="900" i="1" dirty="0">
                <a:solidFill>
                  <a:schemeClr val="bg1"/>
                </a:solidFill>
              </a:rPr>
              <a:t> Supplementation on </a:t>
            </a:r>
            <a:r>
              <a:rPr lang="de-AT" sz="900" i="1" dirty="0" err="1">
                <a:solidFill>
                  <a:schemeClr val="bg1"/>
                </a:solidFill>
              </a:rPr>
              <a:t>the</a:t>
            </a:r>
            <a:r>
              <a:rPr lang="de-AT" sz="900" i="1" dirty="0">
                <a:solidFill>
                  <a:schemeClr val="bg1"/>
                </a:solidFill>
              </a:rPr>
              <a:t> Lipopolysaccharide (LPS) Level and </a:t>
            </a:r>
            <a:r>
              <a:rPr lang="de-AT" sz="900" i="1" dirty="0" err="1">
                <a:solidFill>
                  <a:schemeClr val="bg1"/>
                </a:solidFill>
              </a:rPr>
              <a:t>Cardiometabolic</a:t>
            </a:r>
            <a:r>
              <a:rPr lang="de-AT" sz="900" i="1" dirty="0">
                <a:solidFill>
                  <a:schemeClr val="bg1"/>
                </a:solidFill>
              </a:rPr>
              <a:t> Profile in </a:t>
            </a:r>
            <a:r>
              <a:rPr lang="de-AT" sz="900" i="1" dirty="0" err="1">
                <a:solidFill>
                  <a:schemeClr val="bg1"/>
                </a:solidFill>
              </a:rPr>
              <a:t>Obese</a:t>
            </a:r>
            <a:r>
              <a:rPr lang="de-AT" sz="900" i="1" dirty="0">
                <a:solidFill>
                  <a:schemeClr val="bg1"/>
                </a:solidFill>
              </a:rPr>
              <a:t> Postmenopausal Women: A 12-Week </a:t>
            </a:r>
            <a:r>
              <a:rPr lang="de-AT" sz="900" i="1" dirty="0" err="1">
                <a:solidFill>
                  <a:schemeClr val="bg1"/>
                </a:solidFill>
              </a:rPr>
              <a:t>Randomized</a:t>
            </a:r>
            <a:r>
              <a:rPr lang="de-AT" sz="900" i="1" dirty="0">
                <a:solidFill>
                  <a:schemeClr val="bg1"/>
                </a:solidFill>
              </a:rPr>
              <a:t> Clinical Trial</a:t>
            </a:r>
            <a:r>
              <a:rPr lang="de-AT" sz="900" dirty="0">
                <a:solidFill>
                  <a:schemeClr val="bg1"/>
                </a:solidFill>
              </a:rPr>
              <a:t>. </a:t>
            </a:r>
            <a:r>
              <a:rPr lang="de-AT" sz="900" dirty="0" err="1">
                <a:solidFill>
                  <a:schemeClr val="bg1"/>
                </a:solidFill>
              </a:rPr>
              <a:t>Nutrients</a:t>
            </a:r>
            <a:r>
              <a:rPr lang="de-AT" sz="900" dirty="0">
                <a:solidFill>
                  <a:schemeClr val="bg1"/>
                </a:solidFill>
              </a:rPr>
              <a:t> 2018.</a:t>
            </a:r>
            <a:endParaRPr lang="de-A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7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A51EDC-305C-708F-090F-199A8022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0F8327-39AD-99B5-29EC-5427DC6E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metabolički</a:t>
            </a:r>
            <a:r>
              <a:rPr lang="en-GB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sindrom</a:t>
            </a: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Kako </a:t>
            </a:r>
            <a:r>
              <a:rPr lang="hr-HR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0CC132B-61D4-7DB8-B201-9EB5F109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20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F4444AB7-D68B-0C6D-BA38-605F733A038C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CB389DF9-8848-EC84-857C-7C934018E0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39287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751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FF88-59B3-8B46-95E6-3EA062483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2AFA7A9A-2F9A-C80D-C816-DAB2FB7CEDD2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A20D692-E6AB-4D69-16EF-E286F197F58E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C13109C-37F5-3194-E4CB-9520B0EA7B57}"/>
              </a:ext>
            </a:extLst>
          </p:cNvPr>
          <p:cNvSpPr txBox="1"/>
          <p:nvPr/>
        </p:nvSpPr>
        <p:spPr>
          <a:xfrm>
            <a:off x="1266497" y="2896390"/>
            <a:ext cx="976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Probiotici</a:t>
            </a:r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žensko zdravlje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7B80BEA4-25A1-E478-9F86-4E81537C460F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53172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9B403-3B71-E935-B76B-F294354D7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D3B967-92C9-68D4-0B33-91A46DC0D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Žensko zdravlje - Kako </a:t>
            </a:r>
            <a:r>
              <a:rPr lang="hr-HR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76C19C6D-C6D5-B1B2-5E51-F88E3295D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6454987" cy="4023360"/>
          </a:xfrm>
        </p:spPr>
        <p:txBody>
          <a:bodyPr>
            <a:normAutofit fontScale="92500" lnSpcReduction="10000"/>
          </a:bodyPr>
          <a:lstStyle/>
          <a:p>
            <a:r>
              <a:rPr lang="en-GB" sz="3000" b="1" dirty="0" err="1"/>
              <a:t>Uloga</a:t>
            </a:r>
            <a:r>
              <a:rPr lang="en-GB" sz="3000" b="1" dirty="0"/>
              <a:t> </a:t>
            </a:r>
            <a:r>
              <a:rPr lang="en-GB" sz="3000" b="1" dirty="0" err="1"/>
              <a:t>probiotika</a:t>
            </a:r>
            <a:r>
              <a:rPr lang="en-GB" sz="3000" b="1" dirty="0"/>
              <a:t> u </a:t>
            </a:r>
            <a:r>
              <a:rPr lang="en-GB" sz="3000" b="1" dirty="0" err="1"/>
              <a:t>održavanju</a:t>
            </a:r>
            <a:r>
              <a:rPr lang="en-GB" sz="3000" b="1" dirty="0"/>
              <a:t> </a:t>
            </a:r>
            <a:r>
              <a:rPr lang="en-GB" sz="3000" b="1" dirty="0" err="1"/>
              <a:t>vaginalnog</a:t>
            </a:r>
            <a:r>
              <a:rPr lang="en-GB" sz="3000" b="1" dirty="0"/>
              <a:t> </a:t>
            </a:r>
            <a:r>
              <a:rPr lang="en-GB" sz="3000" b="1" dirty="0" err="1"/>
              <a:t>zdravlja</a:t>
            </a:r>
            <a:endParaRPr lang="en-GB" sz="3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000" dirty="0" err="1"/>
              <a:t>Probiotici</a:t>
            </a:r>
            <a:r>
              <a:rPr lang="en-GB" sz="3000" dirty="0"/>
              <a:t> </a:t>
            </a:r>
            <a:r>
              <a:rPr lang="en-GB" sz="3000" dirty="0" err="1"/>
              <a:t>mogu</a:t>
            </a:r>
            <a:r>
              <a:rPr lang="en-GB" sz="3000" dirty="0"/>
              <a:t> </a:t>
            </a:r>
            <a:r>
              <a:rPr lang="en-GB" sz="3000" b="1" dirty="0" err="1"/>
              <a:t>obnoviti</a:t>
            </a:r>
            <a:r>
              <a:rPr lang="en-GB" sz="3000" b="1" dirty="0"/>
              <a:t> </a:t>
            </a:r>
            <a:r>
              <a:rPr lang="en-GB" sz="3000" dirty="0" err="1"/>
              <a:t>vaginalnu</a:t>
            </a:r>
            <a:r>
              <a:rPr lang="en-GB" sz="3000" dirty="0"/>
              <a:t> </a:t>
            </a:r>
            <a:r>
              <a:rPr lang="en-GB" sz="3000" dirty="0" err="1"/>
              <a:t>mikrobiotu</a:t>
            </a:r>
            <a:r>
              <a:rPr lang="en-GB" sz="3000" dirty="0"/>
              <a:t> </a:t>
            </a:r>
            <a:r>
              <a:rPr lang="en-GB" sz="3000" dirty="0" err="1"/>
              <a:t>nakon</a:t>
            </a:r>
            <a:r>
              <a:rPr lang="en-GB" sz="3000" dirty="0"/>
              <a:t> </a:t>
            </a:r>
            <a:r>
              <a:rPr lang="en-GB" sz="3000" dirty="0" err="1"/>
              <a:t>disbioze</a:t>
            </a:r>
            <a:r>
              <a:rPr lang="en-GB" sz="3000" dirty="0"/>
              <a:t>, </a:t>
            </a:r>
            <a:r>
              <a:rPr lang="en-GB" sz="3000" b="1" dirty="0" err="1"/>
              <a:t>povećati</a:t>
            </a:r>
            <a:r>
              <a:rPr lang="en-GB" sz="3000" b="1" dirty="0"/>
              <a:t> </a:t>
            </a:r>
            <a:r>
              <a:rPr lang="en-GB" sz="3000" b="1" dirty="0" err="1"/>
              <a:t>broj</a:t>
            </a:r>
            <a:r>
              <a:rPr lang="en-GB" sz="3000" b="1" dirty="0"/>
              <a:t> </a:t>
            </a:r>
            <a:r>
              <a:rPr lang="en-GB" sz="3000" dirty="0" err="1"/>
              <a:t>laktobacila</a:t>
            </a:r>
            <a:r>
              <a:rPr lang="en-GB" sz="3000" dirty="0"/>
              <a:t>, </a:t>
            </a:r>
            <a:r>
              <a:rPr lang="en-GB" sz="3000" b="1" dirty="0" err="1"/>
              <a:t>održati</a:t>
            </a:r>
            <a:r>
              <a:rPr lang="en-GB" sz="3000" b="1" dirty="0"/>
              <a:t> </a:t>
            </a:r>
            <a:r>
              <a:rPr lang="en-GB" sz="3000" b="1" dirty="0" err="1"/>
              <a:t>kiseli</a:t>
            </a:r>
            <a:r>
              <a:rPr lang="en-GB" sz="3000" b="1" dirty="0"/>
              <a:t> </a:t>
            </a:r>
            <a:r>
              <a:rPr lang="en-GB" sz="3000" dirty="0"/>
              <a:t>pH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b="1" dirty="0" err="1"/>
              <a:t>spriječiti</a:t>
            </a:r>
            <a:r>
              <a:rPr lang="en-GB" sz="3000" b="1" dirty="0"/>
              <a:t> </a:t>
            </a:r>
            <a:r>
              <a:rPr lang="en-GB" sz="3000" b="1" dirty="0" err="1"/>
              <a:t>kolonizaciju</a:t>
            </a:r>
            <a:r>
              <a:rPr lang="en-GB" sz="3000" dirty="0"/>
              <a:t> </a:t>
            </a:r>
            <a:r>
              <a:rPr lang="en-GB" sz="3000" dirty="0" err="1"/>
              <a:t>patogenih</a:t>
            </a:r>
            <a:r>
              <a:rPr lang="en-GB" sz="3000" dirty="0"/>
              <a:t> </a:t>
            </a:r>
            <a:r>
              <a:rPr lang="en-GB" sz="3000" dirty="0" err="1"/>
              <a:t>bakterija</a:t>
            </a:r>
            <a:r>
              <a:rPr lang="en-GB" sz="30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r-HR" sz="3000" dirty="0"/>
              <a:t>Po</a:t>
            </a:r>
            <a:r>
              <a:rPr lang="en-GB" sz="3000" dirty="0" err="1"/>
              <a:t>sebno</a:t>
            </a:r>
            <a:r>
              <a:rPr lang="en-GB" sz="3000" dirty="0"/>
              <a:t> </a:t>
            </a:r>
            <a:r>
              <a:rPr lang="en-GB" sz="3000" dirty="0" err="1"/>
              <a:t>formuliran</a:t>
            </a:r>
            <a:r>
              <a:rPr lang="hr-HR" sz="3000" dirty="0"/>
              <a:t>i</a:t>
            </a:r>
            <a:r>
              <a:rPr lang="en-GB" sz="3000" dirty="0"/>
              <a:t> </a:t>
            </a:r>
            <a:r>
              <a:rPr lang="en-GB" sz="3000" dirty="0" err="1"/>
              <a:t>probioti</a:t>
            </a:r>
            <a:r>
              <a:rPr lang="hr-HR" sz="3000" dirty="0"/>
              <a:t>ci</a:t>
            </a:r>
            <a:r>
              <a:rPr lang="en-GB" sz="3000" dirty="0"/>
              <a:t> koji </a:t>
            </a:r>
            <a:r>
              <a:rPr lang="en-GB" sz="3000" dirty="0" err="1"/>
              <a:t>sadrži</a:t>
            </a:r>
            <a:r>
              <a:rPr lang="en-GB" sz="3000" dirty="0"/>
              <a:t> </a:t>
            </a:r>
            <a:r>
              <a:rPr lang="en-GB" sz="3000" dirty="0" err="1"/>
              <a:t>više</a:t>
            </a:r>
            <a:r>
              <a:rPr lang="en-GB" sz="3000" dirty="0"/>
              <a:t> </a:t>
            </a:r>
            <a:r>
              <a:rPr lang="en-GB" sz="3000" dirty="0" err="1"/>
              <a:t>sojeva</a:t>
            </a:r>
            <a:r>
              <a:rPr lang="en-GB" sz="3000" dirty="0"/>
              <a:t> </a:t>
            </a:r>
            <a:r>
              <a:rPr lang="en-GB" sz="3000" i="1" dirty="0"/>
              <a:t>Lactobacillus</a:t>
            </a:r>
            <a:r>
              <a:rPr lang="en-GB" sz="3000" dirty="0"/>
              <a:t> </a:t>
            </a:r>
            <a:r>
              <a:rPr lang="en-GB" sz="3000" dirty="0" err="1"/>
              <a:t>bakterija</a:t>
            </a:r>
            <a:r>
              <a:rPr lang="en-GB" sz="3000" dirty="0"/>
              <a:t> za </a:t>
            </a:r>
            <a:r>
              <a:rPr lang="en-GB" sz="3000" b="1" dirty="0" err="1"/>
              <a:t>podršku</a:t>
            </a:r>
            <a:r>
              <a:rPr lang="en-GB" sz="3000" b="1" dirty="0"/>
              <a:t> </a:t>
            </a:r>
            <a:r>
              <a:rPr lang="en-GB" sz="3000" b="1" dirty="0" err="1"/>
              <a:t>vaginalnom</a:t>
            </a:r>
            <a:r>
              <a:rPr lang="en-GB" sz="3000" b="1" dirty="0"/>
              <a:t> </a:t>
            </a:r>
            <a:r>
              <a:rPr lang="en-GB" sz="3000" b="1" dirty="0" err="1"/>
              <a:t>zdravlju</a:t>
            </a:r>
            <a:r>
              <a:rPr lang="en-GB" sz="3000" b="1" dirty="0"/>
              <a:t> </a:t>
            </a:r>
            <a:r>
              <a:rPr lang="en-GB" sz="3000" b="1" dirty="0" err="1"/>
              <a:t>i</a:t>
            </a:r>
            <a:r>
              <a:rPr lang="en-GB" sz="3000" b="1" dirty="0"/>
              <a:t> </a:t>
            </a:r>
            <a:r>
              <a:rPr lang="en-GB" sz="3000" b="1" dirty="0" err="1"/>
              <a:t>sprječavanje</a:t>
            </a:r>
            <a:r>
              <a:rPr lang="en-GB" sz="3000" b="1" dirty="0"/>
              <a:t> </a:t>
            </a:r>
            <a:r>
              <a:rPr lang="en-GB" sz="3000" b="1" dirty="0" err="1"/>
              <a:t>recidiva</a:t>
            </a:r>
            <a:r>
              <a:rPr lang="en-GB" sz="3000" b="1" dirty="0"/>
              <a:t> </a:t>
            </a:r>
            <a:r>
              <a:rPr lang="en-GB" sz="3000" b="1" dirty="0" err="1"/>
              <a:t>infekcija</a:t>
            </a:r>
            <a:r>
              <a:rPr lang="en-GB" sz="3000" dirty="0"/>
              <a:t>.</a:t>
            </a:r>
          </a:p>
          <a:p>
            <a:pPr marL="0" indent="0">
              <a:buNone/>
            </a:pPr>
            <a:endParaRPr kumimoji="0" lang="en-US" altLang="en-US" sz="3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indent="0">
              <a:buNone/>
            </a:pPr>
            <a:endParaRPr lang="hr-HR" dirty="0"/>
          </a:p>
          <a:p>
            <a:endParaRPr lang="en-GB" dirty="0"/>
          </a:p>
        </p:txBody>
      </p:sp>
      <p:pic>
        <p:nvPicPr>
          <p:cNvPr id="10242" name="Picture 2" descr="What Is Normal Vaginal Flora? | MyPathAdvantage">
            <a:extLst>
              <a:ext uri="{FF2B5EF4-FFF2-40B4-BE49-F238E27FC236}">
                <a16:creationId xmlns:a16="http://schemas.microsoft.com/office/drawing/2014/main" id="{D152D4DA-C381-DA97-C1F2-DC03A951B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0570" y="2378186"/>
            <a:ext cx="3135109" cy="254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D3E87F4-95AB-63C8-585E-054922CDC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22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6606684A-ED76-8824-AE79-1ACC647A791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Domig K.J. et al., Strategies for the evaluation and selection of potential vaginal probiotics form human sources: an exemplary study, Beneficial Microbes</a:t>
            </a:r>
            <a:r>
              <a:rPr lang="de-AT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, 2014;5(3):263–272</a:t>
            </a:r>
            <a:endParaRPr lang="de-AT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410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3D246-5081-7FB8-2E5B-97446F6E7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64004D-0865-4A1E-7CD5-DBC3F412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Žensko zdravlje - Kako </a:t>
            </a: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9886C41-B296-9708-82DF-A8906169B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23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A803B09F-4F97-EDCE-9ADD-AE5765E3A5A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Domig K.J. et al., Strategies for the evaluation and selection of potential vaginal probiotics form human sources: an exemplary study, Beneficial Microbes</a:t>
            </a:r>
            <a:r>
              <a:rPr lang="de-AT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, 2014;5(3):263–272</a:t>
            </a:r>
            <a:endParaRPr lang="de-AT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907BC4C4-F5C7-BB4F-DA2D-6B59F443C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207154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1108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D6E09-63F9-B7F2-661C-1AE9F239D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514E20-ADE5-2E0F-674A-8EA1B2DD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Žensko zdravlje - Kako </a:t>
            </a: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7B87030-59D8-4555-2423-1F64E8E99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24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FF2112D4-47AF-ECA5-F8CF-1EF5077E1ABA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Domig K.J. et al., Strategies for the evaluation and selection of potential vaginal probiotics form human sources: an exemplary study, Beneficial Microbes</a:t>
            </a:r>
            <a:r>
              <a:rPr lang="de-AT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, 2014;5(3):263–272</a:t>
            </a:r>
            <a:endParaRPr lang="de-AT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1BB1377C-8B72-C156-3E96-F4A1645B83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b="1" i="1" dirty="0">
                <a:cs typeface="Arial" panose="020B0604020202020204" pitchFamily="34" charset="0"/>
              </a:rPr>
              <a:t>Lactobacillus </a:t>
            </a:r>
            <a:r>
              <a:rPr lang="en-GB" sz="2400" b="1" i="1" dirty="0" err="1">
                <a:cs typeface="Arial" panose="020B0604020202020204" pitchFamily="34" charset="0"/>
              </a:rPr>
              <a:t>crispatus</a:t>
            </a:r>
            <a:r>
              <a:rPr lang="en-GB" sz="2400" b="1" dirty="0">
                <a:cs typeface="Arial" panose="020B0604020202020204" pitchFamily="34" charset="0"/>
              </a:rPr>
              <a:t> LBV88 </a:t>
            </a:r>
            <a:r>
              <a:rPr lang="en-GB" sz="2400" dirty="0" err="1">
                <a:cs typeface="Arial" panose="020B0604020202020204" pitchFamily="34" charset="0"/>
              </a:rPr>
              <a:t>ima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ključnu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ulogu</a:t>
            </a:r>
            <a:r>
              <a:rPr lang="en-GB" sz="2400" dirty="0">
                <a:cs typeface="Arial" panose="020B0604020202020204" pitchFamily="34" charset="0"/>
              </a:rPr>
              <a:t> u </a:t>
            </a:r>
            <a:r>
              <a:rPr lang="en-GB" sz="2400" dirty="0" err="1">
                <a:cs typeface="Arial" panose="020B0604020202020204" pitchFamily="34" charset="0"/>
              </a:rPr>
              <a:t>održavanju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niskog</a:t>
            </a:r>
            <a:r>
              <a:rPr lang="en-GB" sz="2400" dirty="0">
                <a:cs typeface="Arial" panose="020B0604020202020204" pitchFamily="34" charset="0"/>
              </a:rPr>
              <a:t> pH </a:t>
            </a:r>
            <a:r>
              <a:rPr lang="en-GB" sz="2400" dirty="0" err="1">
                <a:cs typeface="Arial" panose="020B0604020202020204" pitchFamily="34" charset="0"/>
              </a:rPr>
              <a:t>vaginalnog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okruženja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i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sprječavanju</a:t>
            </a:r>
            <a:r>
              <a:rPr lang="en-GB" sz="2400" dirty="0">
                <a:cs typeface="Arial" panose="020B0604020202020204" pitchFamily="34" charset="0"/>
              </a:rPr>
              <a:t> rasta </a:t>
            </a:r>
            <a:r>
              <a:rPr lang="en-GB" sz="2400" dirty="0" err="1">
                <a:cs typeface="Arial" panose="020B0604020202020204" pitchFamily="34" charset="0"/>
              </a:rPr>
              <a:t>patogenih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bakterija</a:t>
            </a:r>
            <a:endParaRPr lang="hr-HR" sz="2400" dirty="0"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2400" dirty="0"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L.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gasseri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ima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sposobnost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konkuriranja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patogenim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mikroorganizmima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za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vezanje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sluznicu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vagine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čime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smanjuje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mogućnost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njihove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kolonizacije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</a:t>
            </a:r>
            <a:endParaRPr kumimoji="0" lang="hr-HR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Studije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pokazuju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da 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L.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gasseri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može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značajno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smanjiti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simptome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bakterijske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vaginoze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uključujući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neugodan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iscjedak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svrbež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povećati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broj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laktobacila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u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vaginalnoj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mikrobioti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.</a:t>
            </a:r>
            <a:endParaRPr kumimoji="0" lang="hr-HR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hr-HR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GB" sz="2400" b="1" i="1" dirty="0">
                <a:cs typeface="Arial" panose="020B0604020202020204" pitchFamily="34" charset="0"/>
              </a:rPr>
              <a:t>L. </a:t>
            </a:r>
            <a:r>
              <a:rPr lang="en-GB" sz="2400" b="1" i="1" dirty="0" err="1">
                <a:cs typeface="Arial" panose="020B0604020202020204" pitchFamily="34" charset="0"/>
              </a:rPr>
              <a:t>rhamnosus</a:t>
            </a:r>
            <a:r>
              <a:rPr lang="en-GB" sz="2400" b="1" dirty="0">
                <a:cs typeface="Arial" panose="020B0604020202020204" pitchFamily="34" charset="0"/>
              </a:rPr>
              <a:t> LBV96 </a:t>
            </a:r>
            <a:r>
              <a:rPr lang="en-GB" sz="2400" dirty="0" err="1">
                <a:cs typeface="Arial" panose="020B0604020202020204" pitchFamily="34" charset="0"/>
              </a:rPr>
              <a:t>proizvodi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bakteriocine</a:t>
            </a:r>
            <a:r>
              <a:rPr lang="en-GB" sz="2400" dirty="0">
                <a:cs typeface="Arial" panose="020B0604020202020204" pitchFamily="34" charset="0"/>
              </a:rPr>
              <a:t>, </a:t>
            </a:r>
            <a:r>
              <a:rPr lang="en-GB" sz="2400" dirty="0" err="1">
                <a:cs typeface="Arial" panose="020B0604020202020204" pitchFamily="34" charset="0"/>
              </a:rPr>
              <a:t>prirodne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antimikrobne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tvari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koje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mogu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inhibirati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rast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patogena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kao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što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su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i="1" dirty="0">
                <a:cs typeface="Arial" panose="020B0604020202020204" pitchFamily="34" charset="0"/>
              </a:rPr>
              <a:t>Candida albicans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dirty="0" err="1">
                <a:cs typeface="Arial" panose="020B0604020202020204" pitchFamily="34" charset="0"/>
              </a:rPr>
              <a:t>i</a:t>
            </a:r>
            <a:r>
              <a:rPr lang="en-GB" sz="2400" dirty="0">
                <a:cs typeface="Arial" panose="020B0604020202020204" pitchFamily="34" charset="0"/>
              </a:rPr>
              <a:t> </a:t>
            </a:r>
            <a:r>
              <a:rPr lang="en-GB" sz="2400" i="1" dirty="0">
                <a:cs typeface="Arial" panose="020B0604020202020204" pitchFamily="34" charset="0"/>
              </a:rPr>
              <a:t>Gardnerella vaginalis</a:t>
            </a:r>
            <a:r>
              <a:rPr lang="en-GB" sz="2400" dirty="0">
                <a:cs typeface="Arial" panose="020B0604020202020204" pitchFamily="34" charset="0"/>
              </a:rPr>
              <a:t>.</a:t>
            </a:r>
            <a:endParaRPr lang="hr-HR" sz="2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1132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6DF211-A0D7-1D8C-235C-B43336EA1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DF0E016-7AAA-4021-8283-4541B060B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F8198396-6814-27D5-6A52-D5EC69319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7212" y="634946"/>
            <a:ext cx="3372529" cy="5055904"/>
          </a:xfrm>
        </p:spPr>
        <p:txBody>
          <a:bodyPr anchor="ctr"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Žensko zdravlje - Kako </a:t>
            </a:r>
            <a:r>
              <a:rPr lang="hr-HR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D7C93A-082F-4C56-B282-DBEA4A16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56978" y="1791298"/>
            <a:ext cx="0" cy="27432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1548FC5-3294-4768-A652-ADA82AE22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D3A9120-D290-43FB-863E-28A45D2D3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C1F3D76-A3EE-3547-3B73-AC76C25F7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25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A0CB7A95-7CDB-8018-654D-082245BD8A2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Domig K.J. et al., Strategies for the evaluation and selection of potential vaginal probiotics form human sources: an exemplary study, Beneficial Microbes</a:t>
            </a:r>
            <a:r>
              <a:rPr lang="de-AT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, 2014;5(3):263–272</a:t>
            </a:r>
            <a:endParaRPr lang="de-AT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282E294F-6C15-3CAE-35AB-9A7ED4D94F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3408386"/>
              </p:ext>
            </p:extLst>
          </p:nvPr>
        </p:nvGraphicFramePr>
        <p:xfrm>
          <a:off x="633413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14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34BA2-847E-C1A7-3BD4-80AB5C769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1F05A85A-AF63-2C6C-60FC-3083CD216321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1D42B99-0E0E-A485-B98E-8A7E89DE4B48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AB7AAE2-C885-CBE4-2CAE-2088AD682EA9}"/>
              </a:ext>
            </a:extLst>
          </p:cNvPr>
          <p:cNvSpPr txBox="1"/>
          <p:nvPr/>
        </p:nvSpPr>
        <p:spPr>
          <a:xfrm>
            <a:off x="1266497" y="2896390"/>
            <a:ext cx="976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Probiotici</a:t>
            </a:r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trudnoća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3AE6AEB0-DBA3-1A61-9FBF-2B81A972D645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24989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284983-6FDA-65C9-4B89-735EB1DE9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38E2382-3E68-0B88-144F-B3A1FF189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Trudnoća - Kako </a:t>
            </a:r>
            <a:r>
              <a:rPr lang="hr-HR" sz="48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ECD4B3D-D8E5-5363-BBBE-A7F8647B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27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23A22833-8273-FB5A-1851-08DFDBF6918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55EEDAE8-C593-0ED0-874B-29151163DC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35093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1954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FDF90-9E67-D985-AED5-9EA635E4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A40A04-E611-EBA0-BF28-F6DB00B8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marL="12700">
              <a:spcBef>
                <a:spcPts val="95"/>
              </a:spcBef>
            </a:pPr>
            <a:r>
              <a:rPr lang="hr-H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Trudnoća - Kako </a:t>
            </a:r>
            <a:r>
              <a:rPr lang="hr-HR" b="1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hr-H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mogu pomoći?</a:t>
            </a:r>
            <a:endParaRPr lang="en-GB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D7171E1-2114-0F4E-CEB6-6FE7AB46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28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6875DB6E-5D86-A64B-F01A-175581B20C7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Niers L, et al. Hoekstra M, The effects of selected probiotic strains on the development of eczema (the PandA study). Allergy. 2009;64:1349–58</a:t>
            </a:r>
            <a:r>
              <a:rPr lang="de-AT" sz="18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.</a:t>
            </a:r>
            <a:endParaRPr lang="de-AT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41B4A227-7A06-A924-E0C4-4BAA860C86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150507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972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AC0B9-ED21-F693-C35E-4F4E358DB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E37E455A-9E6F-106E-BA18-82EDF50D39B8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5AE4E1BE-682B-91BA-3E78-566E1049E57A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5C55487-15B1-83F3-AD0F-1863298ACD0A}"/>
              </a:ext>
            </a:extLst>
          </p:cNvPr>
          <p:cNvSpPr txBox="1"/>
          <p:nvPr/>
        </p:nvSpPr>
        <p:spPr>
          <a:xfrm>
            <a:off x="1266497" y="2896390"/>
            <a:ext cx="976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Uloga farmaceuta?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9EF6C3AF-1AE7-E56A-9FAB-577D162D42C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53179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9B8599-053A-8151-EA2C-6FD0BF7D8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B019A08-55AD-4038-B865-37DA596B8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62C025B-19FE-C2DD-9349-A55494B3C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hr-HR" sz="48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Uloga farmaceuta?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Slika 5" descr="Slika na kojoj se prikazuje osoba, Ljudsko lice, odijevanje, osmijeh&#10;&#10;Opis je automatski generiran">
            <a:extLst>
              <a:ext uri="{FF2B5EF4-FFF2-40B4-BE49-F238E27FC236}">
                <a16:creationId xmlns:a16="http://schemas.microsoft.com/office/drawing/2014/main" id="{75484798-43EF-A177-1856-EAFD1E787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92" y="1454162"/>
            <a:ext cx="5451627" cy="362963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BA067F2-7FAF-4758-9BC4-F7C88ED90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F3622CD5-60DC-AB9B-CF18-2C4B080F7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endParaRPr lang="hr-HR" b="1" dirty="0">
              <a:cs typeface="Arial" panose="020B0604020202020204" pitchFamily="34" charset="0"/>
            </a:endParaRPr>
          </a:p>
          <a:p>
            <a:r>
              <a:rPr lang="hr-HR" b="1" dirty="0">
                <a:cs typeface="Arial" panose="020B0604020202020204" pitchFamily="34" charset="0"/>
              </a:rPr>
              <a:t>1. </a:t>
            </a:r>
            <a:r>
              <a:rPr lang="en-GB" b="1" dirty="0" err="1"/>
              <a:t>Stručnost</a:t>
            </a:r>
            <a:r>
              <a:rPr lang="en-GB" b="1" dirty="0"/>
              <a:t> </a:t>
            </a:r>
            <a:r>
              <a:rPr lang="hr-HR" b="1" dirty="0"/>
              <a:t>i znanje </a:t>
            </a:r>
            <a:r>
              <a:rPr lang="en-GB" b="1" dirty="0"/>
              <a:t>u </a:t>
            </a:r>
            <a:r>
              <a:rPr lang="en-GB" b="1" dirty="0" err="1"/>
              <a:t>prepoznavanju</a:t>
            </a:r>
            <a:r>
              <a:rPr lang="en-GB" b="1" dirty="0"/>
              <a:t> </a:t>
            </a:r>
            <a:r>
              <a:rPr lang="en-GB" b="1" dirty="0" err="1"/>
              <a:t>kvalitetnih</a:t>
            </a:r>
            <a:r>
              <a:rPr lang="en-GB" b="1" dirty="0"/>
              <a:t> </a:t>
            </a:r>
            <a:r>
              <a:rPr lang="en-GB" b="1" dirty="0" err="1"/>
              <a:t>proizvoda</a:t>
            </a:r>
            <a:endParaRPr lang="en-GB" b="1" dirty="0"/>
          </a:p>
          <a:p>
            <a:r>
              <a:rPr lang="hr-HR" b="1" dirty="0">
                <a:cs typeface="Arial" panose="020B0604020202020204" pitchFamily="34" charset="0"/>
              </a:rPr>
              <a:t>2. </a:t>
            </a:r>
            <a:r>
              <a:rPr lang="en-GB" b="1" dirty="0" err="1"/>
              <a:t>Individualizirani</a:t>
            </a:r>
            <a:r>
              <a:rPr lang="en-GB" b="1" dirty="0"/>
              <a:t> </a:t>
            </a:r>
            <a:r>
              <a:rPr lang="en-GB" b="1" dirty="0" err="1"/>
              <a:t>pristup</a:t>
            </a:r>
            <a:r>
              <a:rPr lang="hr-HR" b="1" dirty="0"/>
              <a:t> pacijentu</a:t>
            </a:r>
            <a:endParaRPr lang="en-GB" b="1" dirty="0"/>
          </a:p>
          <a:p>
            <a:r>
              <a:rPr lang="hr-HR" b="1" dirty="0">
                <a:cs typeface="Arial" panose="020B0604020202020204" pitchFamily="34" charset="0"/>
              </a:rPr>
              <a:t>3. Povjerenje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r-HR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dirty="0"/>
          </a:p>
          <a:p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27C7B9-FD35-4E35-B741-E4A9A5F4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6B7131-2035-43F9-84E8-2B4749D33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D98239E-B855-1F80-A669-FC5B60691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F626C56E-165A-720A-5543-43B3D95D682A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0710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66EC8-DE3C-3B0E-CE75-C2122DFF2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9DE315-F78F-ACF3-65B6-CD99222A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22765"/>
          </a:xfrm>
        </p:spPr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Kriteriji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odabir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AA9D81B-BEC9-7D55-322B-0F6C14EA0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31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1DB68330-3E22-8169-5ACB-C6C0463535A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A19E12AC-D2ED-7DD3-7A40-1B2360FF3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b="1" dirty="0" err="1"/>
              <a:t>Specifičnost</a:t>
            </a:r>
            <a:r>
              <a:rPr lang="en-GB" sz="3200" b="1" dirty="0"/>
              <a:t> soja</a:t>
            </a:r>
            <a:r>
              <a:rPr lang="en-GB" sz="3200" dirty="0"/>
              <a:t>: </a:t>
            </a:r>
            <a:r>
              <a:rPr lang="en-GB" sz="3200" dirty="0" err="1"/>
              <a:t>Svaki</a:t>
            </a:r>
            <a:r>
              <a:rPr lang="en-GB" sz="3200" dirty="0"/>
              <a:t> </a:t>
            </a:r>
            <a:r>
              <a:rPr lang="en-GB" sz="3200" dirty="0" err="1"/>
              <a:t>soj</a:t>
            </a:r>
            <a:r>
              <a:rPr lang="en-GB" sz="3200" dirty="0"/>
              <a:t> </a:t>
            </a:r>
            <a:r>
              <a:rPr lang="en-GB" sz="3200" dirty="0" err="1"/>
              <a:t>probiotika</a:t>
            </a:r>
            <a:r>
              <a:rPr lang="en-GB" sz="3200" dirty="0"/>
              <a:t> </a:t>
            </a:r>
            <a:r>
              <a:rPr lang="en-GB" sz="3200" dirty="0" err="1"/>
              <a:t>ima</a:t>
            </a:r>
            <a:r>
              <a:rPr lang="en-GB" sz="3200" dirty="0"/>
              <a:t> </a:t>
            </a:r>
            <a:r>
              <a:rPr lang="en-GB" sz="3200" dirty="0" err="1"/>
              <a:t>specifične</a:t>
            </a:r>
            <a:r>
              <a:rPr lang="en-GB" sz="3200" dirty="0"/>
              <a:t> </a:t>
            </a:r>
            <a:r>
              <a:rPr lang="en-GB" sz="3200" dirty="0" err="1"/>
              <a:t>indikacije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djelovanja</a:t>
            </a:r>
            <a:r>
              <a:rPr lang="en-GB" sz="3200" dirty="0"/>
              <a:t>.</a:t>
            </a:r>
            <a:endParaRPr lang="hr-HR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b="1" dirty="0" err="1"/>
              <a:t>Kliničke</a:t>
            </a:r>
            <a:r>
              <a:rPr lang="en-GB" sz="3200" b="1" dirty="0"/>
              <a:t> </a:t>
            </a:r>
            <a:r>
              <a:rPr lang="en-GB" sz="3200" b="1" dirty="0" err="1"/>
              <a:t>indikacije</a:t>
            </a:r>
            <a:r>
              <a:rPr lang="en-GB" sz="3200" b="1" dirty="0"/>
              <a:t> </a:t>
            </a:r>
            <a:r>
              <a:rPr lang="en-GB" sz="3200" b="1" dirty="0" err="1"/>
              <a:t>i</a:t>
            </a:r>
            <a:r>
              <a:rPr lang="en-GB" sz="3200" b="1" dirty="0"/>
              <a:t> </a:t>
            </a:r>
            <a:r>
              <a:rPr lang="en-GB" sz="3200" b="1" dirty="0" err="1"/>
              <a:t>sigurnost</a:t>
            </a:r>
            <a:r>
              <a:rPr lang="en-GB" sz="3200" dirty="0"/>
              <a:t>: </a:t>
            </a:r>
            <a:r>
              <a:rPr lang="en-GB" sz="3200" dirty="0" err="1"/>
              <a:t>Probiotici</a:t>
            </a:r>
            <a:r>
              <a:rPr lang="en-GB" sz="3200" dirty="0"/>
              <a:t> </a:t>
            </a:r>
            <a:r>
              <a:rPr lang="en-GB" sz="3200" dirty="0" err="1"/>
              <a:t>trebaju</a:t>
            </a:r>
            <a:r>
              <a:rPr lang="en-GB" sz="3200" dirty="0"/>
              <a:t> </a:t>
            </a:r>
            <a:r>
              <a:rPr lang="en-GB" sz="3200" dirty="0" err="1"/>
              <a:t>biti</a:t>
            </a:r>
            <a:r>
              <a:rPr lang="en-GB" sz="3200" dirty="0"/>
              <a:t> </a:t>
            </a:r>
            <a:r>
              <a:rPr lang="en-GB" sz="3200" dirty="0" err="1"/>
              <a:t>klinički</a:t>
            </a:r>
            <a:r>
              <a:rPr lang="en-GB" sz="3200" dirty="0"/>
              <a:t> </a:t>
            </a:r>
            <a:r>
              <a:rPr lang="en-GB" sz="3200" dirty="0" err="1"/>
              <a:t>testirani</a:t>
            </a:r>
            <a:r>
              <a:rPr lang="en-GB" sz="3200" dirty="0"/>
              <a:t> za </a:t>
            </a:r>
            <a:r>
              <a:rPr lang="en-GB" sz="3200" dirty="0" err="1"/>
              <a:t>specifične</a:t>
            </a:r>
            <a:r>
              <a:rPr lang="en-GB" sz="3200" dirty="0"/>
              <a:t> </a:t>
            </a:r>
            <a:r>
              <a:rPr lang="en-GB" sz="3200" dirty="0" err="1"/>
              <a:t>indikacije</a:t>
            </a:r>
            <a:r>
              <a:rPr lang="en-GB" sz="3200" dirty="0"/>
              <a:t>.</a:t>
            </a:r>
            <a:endParaRPr lang="hr-HR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3200" b="1" dirty="0" err="1"/>
              <a:t>Kvaliteta</a:t>
            </a:r>
            <a:r>
              <a:rPr lang="en-GB" sz="3200" b="1" dirty="0"/>
              <a:t> </a:t>
            </a:r>
            <a:r>
              <a:rPr lang="en-GB" sz="3200" b="1" dirty="0" err="1"/>
              <a:t>proizvoda</a:t>
            </a:r>
            <a:r>
              <a:rPr lang="en-GB" sz="3200" dirty="0"/>
              <a:t>: </a:t>
            </a:r>
            <a:r>
              <a:rPr lang="en-GB" sz="3200" dirty="0" err="1"/>
              <a:t>Važnost</a:t>
            </a:r>
            <a:r>
              <a:rPr lang="en-GB" sz="3200" dirty="0"/>
              <a:t> </a:t>
            </a:r>
            <a:r>
              <a:rPr lang="en-GB" sz="3200" dirty="0" err="1"/>
              <a:t>standardizacije</a:t>
            </a:r>
            <a:r>
              <a:rPr lang="en-GB" sz="3200" dirty="0"/>
              <a:t> </a:t>
            </a:r>
            <a:r>
              <a:rPr lang="en-GB" sz="3200" dirty="0" err="1"/>
              <a:t>i</a:t>
            </a:r>
            <a:r>
              <a:rPr lang="en-GB" sz="3200" dirty="0"/>
              <a:t> </a:t>
            </a:r>
            <a:r>
              <a:rPr lang="en-GB" sz="3200" dirty="0" err="1"/>
              <a:t>provjerenih</a:t>
            </a:r>
            <a:r>
              <a:rPr lang="en-GB" sz="3200" dirty="0"/>
              <a:t> </a:t>
            </a:r>
            <a:r>
              <a:rPr lang="en-GB" sz="3200" dirty="0" err="1"/>
              <a:t>proizvođača</a:t>
            </a:r>
            <a:r>
              <a:rPr lang="en-GB" sz="3200" dirty="0"/>
              <a:t> </a:t>
            </a:r>
            <a:r>
              <a:rPr lang="en-GB" sz="3200" dirty="0" err="1"/>
              <a:t>kako</a:t>
            </a:r>
            <a:r>
              <a:rPr lang="en-GB" sz="3200" dirty="0"/>
              <a:t> bi se </a:t>
            </a:r>
            <a:r>
              <a:rPr lang="en-GB" sz="3200" dirty="0" err="1"/>
              <a:t>osigurala</a:t>
            </a:r>
            <a:r>
              <a:rPr lang="en-GB" sz="3200" dirty="0"/>
              <a:t> </a:t>
            </a:r>
            <a:r>
              <a:rPr lang="en-GB" sz="3200" dirty="0" err="1"/>
              <a:t>konzistentna</a:t>
            </a:r>
            <a:r>
              <a:rPr lang="en-GB" sz="3200" dirty="0"/>
              <a:t> </a:t>
            </a:r>
            <a:r>
              <a:rPr lang="en-GB" sz="3200" dirty="0" err="1"/>
              <a:t>učinkovitost</a:t>
            </a:r>
            <a:r>
              <a:rPr lang="en-GB" sz="3200" dirty="0"/>
              <a:t>.</a:t>
            </a:r>
            <a:endParaRPr lang="hr-HR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hr-HR" sz="3200" b="1" dirty="0"/>
              <a:t>P</a:t>
            </a:r>
            <a:r>
              <a:rPr lang="en-GB" sz="3200" b="1" dirty="0" err="1"/>
              <a:t>robiotičke</a:t>
            </a:r>
            <a:r>
              <a:rPr lang="en-GB" sz="3200" b="1" dirty="0"/>
              <a:t> </a:t>
            </a:r>
            <a:r>
              <a:rPr lang="en-GB" sz="3200" b="1" dirty="0" err="1"/>
              <a:t>formulacije</a:t>
            </a:r>
            <a:r>
              <a:rPr lang="hr-HR" sz="3200" b="1" dirty="0"/>
              <a:t> više sojeva</a:t>
            </a:r>
            <a:r>
              <a:rPr lang="en-GB" sz="3200" b="1" dirty="0"/>
              <a:t> </a:t>
            </a:r>
            <a:r>
              <a:rPr lang="en-GB" sz="3200" dirty="0" err="1"/>
              <a:t>često</a:t>
            </a:r>
            <a:r>
              <a:rPr lang="en-GB" sz="3200" dirty="0"/>
              <a:t> </a:t>
            </a:r>
            <a:r>
              <a:rPr lang="en-GB" sz="3200" dirty="0" err="1"/>
              <a:t>su</a:t>
            </a:r>
            <a:r>
              <a:rPr lang="en-GB" sz="3200" dirty="0"/>
              <a:t> </a:t>
            </a:r>
            <a:r>
              <a:rPr lang="en-GB" sz="3200" dirty="0" err="1"/>
              <a:t>učinkovitije</a:t>
            </a:r>
            <a:r>
              <a:rPr lang="en-GB" sz="3200" dirty="0"/>
              <a:t> </a:t>
            </a:r>
            <a:r>
              <a:rPr lang="en-GB" sz="3200" dirty="0" err="1"/>
              <a:t>zbog</a:t>
            </a:r>
            <a:r>
              <a:rPr lang="en-GB" sz="3200" dirty="0"/>
              <a:t> </a:t>
            </a:r>
            <a:r>
              <a:rPr lang="en-GB" sz="3200" dirty="0" err="1"/>
              <a:t>sinergijskog</a:t>
            </a:r>
            <a:r>
              <a:rPr lang="en-GB" sz="3200" dirty="0"/>
              <a:t> </a:t>
            </a:r>
            <a:r>
              <a:rPr lang="en-GB" sz="3200" dirty="0" err="1"/>
              <a:t>djelovanja</a:t>
            </a:r>
            <a:r>
              <a:rPr lang="en-GB" sz="3200" dirty="0"/>
              <a:t> </a:t>
            </a:r>
            <a:r>
              <a:rPr lang="en-GB" sz="3200" dirty="0" err="1"/>
              <a:t>različitih</a:t>
            </a:r>
            <a:r>
              <a:rPr lang="en-GB" sz="3200" dirty="0"/>
              <a:t> </a:t>
            </a:r>
            <a:r>
              <a:rPr lang="en-GB" sz="3200" dirty="0" err="1"/>
              <a:t>sojeva</a:t>
            </a:r>
            <a:r>
              <a:rPr lang="en-GB" sz="3200" dirty="0"/>
              <a:t>.</a:t>
            </a:r>
            <a:endParaRPr lang="hr-HR" sz="3200" dirty="0"/>
          </a:p>
          <a:p>
            <a:endParaRPr kumimoji="0" lang="hr-HR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7973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B2561-28CB-E800-02D9-435B25EF4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38CE92-0102-FABE-3E02-F2C77C2E6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53939"/>
          </a:xfrm>
        </p:spPr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Preporuke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specifične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indikacije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9348F28-343F-281C-D1FC-A7A37793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32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FEBFA477-CD63-331E-46EF-C7E1EB88E5C2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BC68079F-C39A-7493-52EA-05C90DCDD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Probiotici</a:t>
            </a:r>
            <a:r>
              <a:rPr lang="en-GB" sz="1900" b="1" dirty="0">
                <a:solidFill>
                  <a:schemeClr val="tx1"/>
                </a:solidFill>
              </a:rPr>
              <a:t> za </a:t>
            </a:r>
            <a:r>
              <a:rPr lang="en-GB" sz="1900" b="1" dirty="0" err="1">
                <a:solidFill>
                  <a:schemeClr val="tx1"/>
                </a:solidFill>
              </a:rPr>
              <a:t>gastrointestinalne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probleme</a:t>
            </a:r>
            <a:r>
              <a:rPr lang="en-GB" sz="1900" dirty="0">
                <a:solidFill>
                  <a:schemeClr val="tx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Probiotici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kod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proljeva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izazvanog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antibioticima</a:t>
            </a:r>
            <a:r>
              <a:rPr lang="en-GB" sz="1900" dirty="0">
                <a:solidFill>
                  <a:schemeClr val="tx1"/>
                </a:solidFill>
              </a:rPr>
              <a:t>: </a:t>
            </a:r>
            <a:r>
              <a:rPr lang="en-GB" sz="1900" i="1" dirty="0">
                <a:solidFill>
                  <a:schemeClr val="tx1"/>
                </a:solidFill>
              </a:rPr>
              <a:t>Lactobacillus acidophilus </a:t>
            </a:r>
            <a:r>
              <a:rPr lang="en-GB" sz="1900" i="1" dirty="0" err="1">
                <a:solidFill>
                  <a:schemeClr val="tx1"/>
                </a:solidFill>
              </a:rPr>
              <a:t>i</a:t>
            </a:r>
            <a:r>
              <a:rPr lang="en-GB" sz="1900" i="1" dirty="0">
                <a:solidFill>
                  <a:schemeClr val="tx1"/>
                </a:solidFill>
              </a:rPr>
              <a:t> Bifidobacterium lactis </a:t>
            </a:r>
            <a:r>
              <a:rPr lang="en-GB" sz="1900" dirty="0" err="1">
                <a:solidFill>
                  <a:schemeClr val="tx1"/>
                </a:solidFill>
              </a:rPr>
              <a:t>pokazali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su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učinkovitost</a:t>
            </a:r>
            <a:r>
              <a:rPr lang="en-GB" sz="1900" dirty="0">
                <a:solidFill>
                  <a:schemeClr val="tx1"/>
                </a:solidFill>
              </a:rPr>
              <a:t> u </a:t>
            </a:r>
            <a:r>
              <a:rPr lang="en-GB" sz="1900" dirty="0" err="1">
                <a:solidFill>
                  <a:schemeClr val="tx1"/>
                </a:solidFill>
              </a:rPr>
              <a:t>smanjenju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pojave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proljeva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izazvanog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antibioticima</a:t>
            </a:r>
            <a:r>
              <a:rPr lang="en-GB" sz="1900" dirty="0">
                <a:solidFill>
                  <a:schemeClr val="tx1"/>
                </a:solidFill>
              </a:rPr>
              <a:t> (AAD). </a:t>
            </a:r>
            <a:r>
              <a:rPr lang="en-GB" sz="1900" dirty="0" err="1">
                <a:solidFill>
                  <a:schemeClr val="tx1"/>
                </a:solidFill>
              </a:rPr>
              <a:t>Preporučuje</a:t>
            </a:r>
            <a:r>
              <a:rPr lang="en-GB" sz="1900" dirty="0">
                <a:solidFill>
                  <a:schemeClr val="tx1"/>
                </a:solidFill>
              </a:rPr>
              <a:t> se </a:t>
            </a:r>
            <a:r>
              <a:rPr lang="en-GB" sz="1900" dirty="0" err="1">
                <a:solidFill>
                  <a:schemeClr val="tx1"/>
                </a:solidFill>
              </a:rPr>
              <a:t>uzimanje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tijekom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nakon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antibiotske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terapije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radi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obnove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crijevne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flore</a:t>
            </a:r>
            <a:r>
              <a:rPr lang="en-GB" sz="1900" dirty="0">
                <a:solidFill>
                  <a:schemeClr val="tx1"/>
                </a:solidFill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Sindrom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iritabilnog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crijeva</a:t>
            </a:r>
            <a:r>
              <a:rPr lang="en-GB" sz="1900" b="1" dirty="0">
                <a:solidFill>
                  <a:schemeClr val="tx1"/>
                </a:solidFill>
              </a:rPr>
              <a:t> (IBS)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druge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crijevne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tegobe</a:t>
            </a:r>
            <a:r>
              <a:rPr lang="en-GB" sz="1900" dirty="0">
                <a:solidFill>
                  <a:schemeClr val="tx1"/>
                </a:solidFill>
              </a:rPr>
              <a:t>: </a:t>
            </a:r>
            <a:r>
              <a:rPr lang="en-GB" sz="1900" i="1" dirty="0">
                <a:solidFill>
                  <a:schemeClr val="tx1"/>
                </a:solidFill>
              </a:rPr>
              <a:t>Lactobacillus </a:t>
            </a:r>
            <a:r>
              <a:rPr lang="en-GB" sz="1900" i="1" dirty="0" err="1">
                <a:solidFill>
                  <a:schemeClr val="tx1"/>
                </a:solidFill>
              </a:rPr>
              <a:t>rhamnosus</a:t>
            </a:r>
            <a:r>
              <a:rPr lang="en-GB" sz="1900" i="1" dirty="0">
                <a:solidFill>
                  <a:schemeClr val="tx1"/>
                </a:solidFill>
              </a:rPr>
              <a:t> </a:t>
            </a:r>
            <a:r>
              <a:rPr lang="en-GB" sz="1900" i="1" dirty="0" err="1">
                <a:solidFill>
                  <a:schemeClr val="tx1"/>
                </a:solidFill>
              </a:rPr>
              <a:t>i</a:t>
            </a:r>
            <a:r>
              <a:rPr lang="en-GB" sz="1900" i="1" dirty="0">
                <a:solidFill>
                  <a:schemeClr val="tx1"/>
                </a:solidFill>
              </a:rPr>
              <a:t> Bifidobacterium bifidum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učinkovito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smanjuju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simptome</a:t>
            </a:r>
            <a:r>
              <a:rPr lang="en-GB" sz="1900" dirty="0">
                <a:solidFill>
                  <a:schemeClr val="tx1"/>
                </a:solidFill>
              </a:rPr>
              <a:t> IBS-a, </a:t>
            </a:r>
            <a:r>
              <a:rPr lang="en-GB" sz="1900" dirty="0" err="1">
                <a:solidFill>
                  <a:schemeClr val="tx1"/>
                </a:solidFill>
              </a:rPr>
              <a:t>uključujući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nadutost</a:t>
            </a:r>
            <a:r>
              <a:rPr lang="en-GB" sz="1900" dirty="0">
                <a:solidFill>
                  <a:schemeClr val="tx1"/>
                </a:solidFill>
              </a:rPr>
              <a:t>, </a:t>
            </a:r>
            <a:r>
              <a:rPr lang="en-GB" sz="1900" dirty="0" err="1">
                <a:solidFill>
                  <a:schemeClr val="tx1"/>
                </a:solidFill>
              </a:rPr>
              <a:t>bolove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nepravilnu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probavu</a:t>
            </a:r>
            <a:r>
              <a:rPr lang="en-GB" sz="19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Probiotici</a:t>
            </a:r>
            <a:r>
              <a:rPr lang="en-GB" sz="1900" b="1" dirty="0">
                <a:solidFill>
                  <a:schemeClr val="tx1"/>
                </a:solidFill>
              </a:rPr>
              <a:t> za </a:t>
            </a:r>
            <a:r>
              <a:rPr lang="en-GB" sz="1900" b="1" dirty="0" err="1">
                <a:solidFill>
                  <a:schemeClr val="tx1"/>
                </a:solidFill>
              </a:rPr>
              <a:t>imun</a:t>
            </a:r>
            <a:r>
              <a:rPr lang="hr-HR" sz="1900" b="1" dirty="0" err="1">
                <a:solidFill>
                  <a:schemeClr val="tx1"/>
                </a:solidFill>
              </a:rPr>
              <a:t>itet</a:t>
            </a:r>
            <a:r>
              <a:rPr lang="en-GB" sz="1900" dirty="0">
                <a:solidFill>
                  <a:schemeClr val="tx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900" b="1" i="1" dirty="0">
                <a:solidFill>
                  <a:schemeClr val="tx1"/>
                </a:solidFill>
              </a:rPr>
              <a:t>Lactobacillus casei</a:t>
            </a:r>
            <a:r>
              <a:rPr lang="en-GB" sz="1900" dirty="0">
                <a:solidFill>
                  <a:schemeClr val="tx1"/>
                </a:solidFill>
              </a:rPr>
              <a:t>: </a:t>
            </a:r>
            <a:r>
              <a:rPr lang="en-GB" sz="1900" dirty="0" err="1">
                <a:solidFill>
                  <a:schemeClr val="tx1"/>
                </a:solidFill>
              </a:rPr>
              <a:t>Pomaže</a:t>
            </a:r>
            <a:r>
              <a:rPr lang="en-GB" sz="1900" dirty="0">
                <a:solidFill>
                  <a:schemeClr val="tx1"/>
                </a:solidFill>
              </a:rPr>
              <a:t> u </a:t>
            </a:r>
            <a:r>
              <a:rPr lang="en-GB" sz="1900" dirty="0" err="1">
                <a:solidFill>
                  <a:schemeClr val="tx1"/>
                </a:solidFill>
              </a:rPr>
              <a:t>prevenciji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infekcija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gornjih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dišnih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puteva</a:t>
            </a:r>
            <a:r>
              <a:rPr lang="en-GB" sz="1900" dirty="0">
                <a:solidFill>
                  <a:schemeClr val="tx1"/>
                </a:solidFill>
              </a:rPr>
              <a:t>, </a:t>
            </a:r>
            <a:r>
              <a:rPr lang="en-GB" sz="1900" dirty="0" err="1">
                <a:solidFill>
                  <a:schemeClr val="tx1"/>
                </a:solidFill>
              </a:rPr>
              <a:t>uključujući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faringitis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otitis media, </a:t>
            </a:r>
            <a:r>
              <a:rPr lang="en-GB" sz="1900" dirty="0" err="1">
                <a:solidFill>
                  <a:schemeClr val="tx1"/>
                </a:solidFill>
              </a:rPr>
              <a:t>posebno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kod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djece</a:t>
            </a:r>
            <a:r>
              <a:rPr lang="en-GB" sz="1900" dirty="0">
                <a:solidFill>
                  <a:schemeClr val="tx1"/>
                </a:solidFill>
              </a:rPr>
              <a:t>. </a:t>
            </a:r>
            <a:r>
              <a:rPr lang="en-GB" sz="1900" dirty="0" err="1">
                <a:solidFill>
                  <a:schemeClr val="tx1"/>
                </a:solidFill>
              </a:rPr>
              <a:t>Preporučuje</a:t>
            </a:r>
            <a:r>
              <a:rPr lang="en-GB" sz="1900" dirty="0">
                <a:solidFill>
                  <a:schemeClr val="tx1"/>
                </a:solidFill>
              </a:rPr>
              <a:t> se </a:t>
            </a:r>
            <a:r>
              <a:rPr lang="en-GB" sz="1900" dirty="0" err="1">
                <a:solidFill>
                  <a:schemeClr val="tx1"/>
                </a:solidFill>
              </a:rPr>
              <a:t>uzimanje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tijekom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zimskih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mjeseci</a:t>
            </a:r>
            <a:r>
              <a:rPr lang="en-GB" sz="1900" dirty="0">
                <a:solidFill>
                  <a:schemeClr val="tx1"/>
                </a:solidFill>
              </a:rPr>
              <a:t> za </a:t>
            </a:r>
            <a:r>
              <a:rPr lang="en-GB" sz="1900" dirty="0" err="1">
                <a:solidFill>
                  <a:schemeClr val="tx1"/>
                </a:solidFill>
              </a:rPr>
              <a:t>jačanje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imuniteta</a:t>
            </a:r>
            <a:r>
              <a:rPr lang="en-GB" sz="1900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Probiotici</a:t>
            </a:r>
            <a:r>
              <a:rPr lang="en-GB" sz="1900" b="1" dirty="0">
                <a:solidFill>
                  <a:schemeClr val="tx1"/>
                </a:solidFill>
              </a:rPr>
              <a:t> za </a:t>
            </a:r>
            <a:r>
              <a:rPr lang="en-GB" sz="1900" b="1" dirty="0" err="1">
                <a:solidFill>
                  <a:schemeClr val="tx1"/>
                </a:solidFill>
              </a:rPr>
              <a:t>žensko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zdravlje</a:t>
            </a:r>
            <a:r>
              <a:rPr lang="en-GB" sz="1900" dirty="0">
                <a:solidFill>
                  <a:schemeClr val="tx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900" b="1" dirty="0" err="1">
                <a:solidFill>
                  <a:schemeClr val="tx1"/>
                </a:solidFill>
              </a:rPr>
              <a:t>Vaginalna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mikroflora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i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urogenitalno</a:t>
            </a:r>
            <a:r>
              <a:rPr lang="en-GB" sz="1900" b="1" dirty="0">
                <a:solidFill>
                  <a:schemeClr val="tx1"/>
                </a:solidFill>
              </a:rPr>
              <a:t> </a:t>
            </a:r>
            <a:r>
              <a:rPr lang="en-GB" sz="1900" b="1" dirty="0" err="1">
                <a:solidFill>
                  <a:schemeClr val="tx1"/>
                </a:solidFill>
              </a:rPr>
              <a:t>zdravlje</a:t>
            </a:r>
            <a:r>
              <a:rPr lang="en-GB" sz="1900" dirty="0">
                <a:solidFill>
                  <a:schemeClr val="tx1"/>
                </a:solidFill>
              </a:rPr>
              <a:t>: </a:t>
            </a:r>
            <a:r>
              <a:rPr lang="en-GB" sz="1900" i="1" dirty="0">
                <a:solidFill>
                  <a:schemeClr val="tx1"/>
                </a:solidFill>
              </a:rPr>
              <a:t>Lactobacillus </a:t>
            </a:r>
            <a:r>
              <a:rPr lang="en-GB" sz="1900" i="1" dirty="0" err="1">
                <a:solidFill>
                  <a:schemeClr val="tx1"/>
                </a:solidFill>
              </a:rPr>
              <a:t>reuteri</a:t>
            </a:r>
            <a:r>
              <a:rPr lang="en-GB" sz="1900" i="1" dirty="0">
                <a:solidFill>
                  <a:schemeClr val="tx1"/>
                </a:solidFill>
              </a:rPr>
              <a:t> </a:t>
            </a:r>
            <a:r>
              <a:rPr lang="en-GB" sz="1900" i="1" dirty="0" err="1">
                <a:solidFill>
                  <a:schemeClr val="tx1"/>
                </a:solidFill>
              </a:rPr>
              <a:t>i</a:t>
            </a:r>
            <a:r>
              <a:rPr lang="en-GB" sz="1900" i="1" dirty="0">
                <a:solidFill>
                  <a:schemeClr val="tx1"/>
                </a:solidFill>
              </a:rPr>
              <a:t> Lactobacillus </a:t>
            </a:r>
            <a:r>
              <a:rPr lang="en-GB" sz="1900" i="1" dirty="0" err="1">
                <a:solidFill>
                  <a:schemeClr val="tx1"/>
                </a:solidFill>
              </a:rPr>
              <a:t>crispatus</a:t>
            </a:r>
            <a:r>
              <a:rPr lang="en-GB" sz="1900" i="1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učinkoviti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su</a:t>
            </a:r>
            <a:r>
              <a:rPr lang="en-GB" sz="1900" dirty="0">
                <a:solidFill>
                  <a:schemeClr val="tx1"/>
                </a:solidFill>
              </a:rPr>
              <a:t> u </a:t>
            </a:r>
            <a:r>
              <a:rPr lang="en-GB" sz="1900" dirty="0" err="1">
                <a:solidFill>
                  <a:schemeClr val="tx1"/>
                </a:solidFill>
              </a:rPr>
              <a:t>sprječavanju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bakterijske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vaginoze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gljivičnih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infekcija</a:t>
            </a:r>
            <a:r>
              <a:rPr lang="en-GB" sz="1900" dirty="0">
                <a:solidFill>
                  <a:schemeClr val="tx1"/>
                </a:solidFill>
              </a:rPr>
              <a:t>, </a:t>
            </a:r>
            <a:r>
              <a:rPr lang="en-GB" sz="1900" dirty="0" err="1">
                <a:solidFill>
                  <a:schemeClr val="tx1"/>
                </a:solidFill>
              </a:rPr>
              <a:t>kao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održavanju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niskog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vaginalnog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pH.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Preporučuje</a:t>
            </a:r>
            <a:r>
              <a:rPr lang="en-GB" sz="1900" dirty="0">
                <a:solidFill>
                  <a:schemeClr val="tx1"/>
                </a:solidFill>
              </a:rPr>
              <a:t> se </a:t>
            </a:r>
            <a:r>
              <a:rPr lang="en-GB" sz="1900" dirty="0" err="1">
                <a:solidFill>
                  <a:schemeClr val="tx1"/>
                </a:solidFill>
              </a:rPr>
              <a:t>nakon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antibiotske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terapije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ili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kod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simptoma</a:t>
            </a:r>
            <a:r>
              <a:rPr lang="en-GB" sz="1900" dirty="0">
                <a:solidFill>
                  <a:schemeClr val="tx1"/>
                </a:solidFill>
              </a:rPr>
              <a:t> </a:t>
            </a:r>
            <a:r>
              <a:rPr lang="en-GB" sz="1900" dirty="0" err="1">
                <a:solidFill>
                  <a:schemeClr val="tx1"/>
                </a:solidFill>
              </a:rPr>
              <a:t>disbioze</a:t>
            </a:r>
            <a:endParaRPr lang="en-GB" sz="1900" dirty="0">
              <a:solidFill>
                <a:schemeClr val="tx1"/>
              </a:solidFill>
            </a:endParaRPr>
          </a:p>
          <a:p>
            <a:endParaRPr kumimoji="0" lang="hr-HR" altLang="en-US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831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2DFA-A3BE-D717-67FB-71476ADE2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0F71D5-313E-6DDD-DD2D-EDEC940EF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Zašto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preporučiti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pacijentima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93D7EDD-9289-FE2D-08DB-CE1DF43F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33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1FBE52BE-C305-58C0-B432-2CBF9C44C13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8" name="Rezervirano mjesto sadržaja 4">
            <a:extLst>
              <a:ext uri="{FF2B5EF4-FFF2-40B4-BE49-F238E27FC236}">
                <a16:creationId xmlns:a16="http://schemas.microsoft.com/office/drawing/2014/main" id="{21544F1E-2601-AAB4-0FFA-515ED6382A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0922749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kstniOkvir 6">
            <a:extLst>
              <a:ext uri="{FF2B5EF4-FFF2-40B4-BE49-F238E27FC236}">
                <a16:creationId xmlns:a16="http://schemas.microsoft.com/office/drawing/2014/main" id="{1C758213-3420-8851-A7D8-0F1C2F93789F}"/>
              </a:ext>
            </a:extLst>
          </p:cNvPr>
          <p:cNvSpPr txBox="1"/>
          <p:nvPr/>
        </p:nvSpPr>
        <p:spPr>
          <a:xfrm>
            <a:off x="1444031" y="2394414"/>
            <a:ext cx="3493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spc="-50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PREVENCIJA</a:t>
            </a:r>
            <a:endParaRPr lang="en-GB" sz="4000" b="1" spc="-5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0C6AD409-DE01-A23E-567C-3B84BD7E8AE4}"/>
              </a:ext>
            </a:extLst>
          </p:cNvPr>
          <p:cNvSpPr txBox="1"/>
          <p:nvPr/>
        </p:nvSpPr>
        <p:spPr>
          <a:xfrm>
            <a:off x="7448591" y="2394414"/>
            <a:ext cx="2904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spc="-50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LIJEČENJE</a:t>
            </a:r>
            <a:endParaRPr lang="en-GB" sz="4000" b="1" spc="-50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18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1FF4A-CACE-0D6F-0D62-7BDFA67DF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F12A8D-2A3F-F704-EFF1-FA128C41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Edukacija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pacijenata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prednostima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redovitog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uzimanja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658BF90A-84BA-95C9-AD5F-A72E23A4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34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AFFD58E0-C1E5-FB7E-B4CD-6CFC1F2ACA6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18EF296C-6248-C47F-501B-1332C34513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425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DC492-D420-7F51-2BD7-2C761CD3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9A24E5-8B41-2E95-1BA0-8B5EBC69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Ključni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trenuci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korisni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886FF77-4998-F877-9852-2BFDA26D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35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C46EA56D-A22D-0135-224B-2EC9117F390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6597CC6-EF72-5A14-75DC-523899DDE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solidFill>
                  <a:schemeClr val="tx1"/>
                </a:solidFill>
              </a:rPr>
              <a:t>Tijekom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ili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nakon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terapije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antibioticima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dirty="0" err="1">
                <a:solidFill>
                  <a:schemeClr val="tx1"/>
                </a:solidFill>
              </a:rPr>
              <a:t>Antibiotici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mogu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poremetiti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ravnotežu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crijevne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mikrobiote</a:t>
            </a:r>
            <a:r>
              <a:rPr lang="en-GB" dirty="0">
                <a:solidFill>
                  <a:schemeClr val="tx1"/>
                </a:solidFill>
              </a:rPr>
              <a:t>, a </a:t>
            </a:r>
            <a:r>
              <a:rPr lang="en-GB" dirty="0" err="1">
                <a:solidFill>
                  <a:schemeClr val="tx1"/>
                </a:solidFill>
              </a:rPr>
              <a:t>probiotici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pomažu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njenom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vraćanju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solidFill>
                  <a:schemeClr val="tx1"/>
                </a:solidFill>
              </a:rPr>
              <a:t>Kod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probavnih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smetnji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dirty="0" err="1">
                <a:solidFill>
                  <a:schemeClr val="tx1"/>
                </a:solidFill>
              </a:rPr>
              <a:t>Probiotici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korisni</a:t>
            </a:r>
            <a:r>
              <a:rPr lang="en-GB" dirty="0">
                <a:solidFill>
                  <a:schemeClr val="tx1"/>
                </a:solidFill>
              </a:rPr>
              <a:t> za </a:t>
            </a:r>
            <a:r>
              <a:rPr lang="en-GB" dirty="0" err="1">
                <a:solidFill>
                  <a:schemeClr val="tx1"/>
                </a:solidFill>
              </a:rPr>
              <a:t>osobe</a:t>
            </a:r>
            <a:r>
              <a:rPr lang="en-GB" dirty="0">
                <a:solidFill>
                  <a:schemeClr val="tx1"/>
                </a:solidFill>
              </a:rPr>
              <a:t> s </a:t>
            </a:r>
            <a:r>
              <a:rPr lang="en-GB" dirty="0" err="1">
                <a:solidFill>
                  <a:schemeClr val="tx1"/>
                </a:solidFill>
              </a:rPr>
              <a:t>proljevom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zatvorom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sindromom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iritabilnog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crijeva</a:t>
            </a:r>
            <a:r>
              <a:rPr lang="en-GB" dirty="0">
                <a:solidFill>
                  <a:schemeClr val="tx1"/>
                </a:solidFill>
              </a:rPr>
              <a:t> (IBS) </a:t>
            </a:r>
            <a:r>
              <a:rPr lang="en-GB" dirty="0" err="1">
                <a:solidFill>
                  <a:schemeClr val="tx1"/>
                </a:solidFill>
              </a:rPr>
              <a:t>ili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nadutošću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solidFill>
                  <a:schemeClr val="tx1"/>
                </a:solidFill>
              </a:rPr>
              <a:t>Tijekom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putovanja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dirty="0" err="1">
                <a:solidFill>
                  <a:schemeClr val="tx1"/>
                </a:solidFill>
              </a:rPr>
              <a:t>Promjene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prehrani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okolišu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tijekom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putovanja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mogu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izazvati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probavne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smetnje</a:t>
            </a:r>
            <a:r>
              <a:rPr lang="en-GB" dirty="0">
                <a:solidFill>
                  <a:schemeClr val="tx1"/>
                </a:solidFill>
              </a:rPr>
              <a:t>, a </a:t>
            </a:r>
            <a:r>
              <a:rPr lang="en-GB" dirty="0" err="1">
                <a:solidFill>
                  <a:schemeClr val="tx1"/>
                </a:solidFill>
              </a:rPr>
              <a:t>probiotici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mogu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pomoći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održavanju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zdrave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crijevne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mikrobiote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solidFill>
                  <a:schemeClr val="tx1"/>
                </a:solidFill>
              </a:rPr>
              <a:t>Kod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stresa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dirty="0" err="1">
                <a:solidFill>
                  <a:schemeClr val="tx1"/>
                </a:solidFill>
              </a:rPr>
              <a:t>Stres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može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negativno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utjecati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crijevnu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mikrobiotu</a:t>
            </a:r>
            <a:r>
              <a:rPr lang="en-GB" dirty="0">
                <a:solidFill>
                  <a:schemeClr val="tx1"/>
                </a:solidFill>
              </a:rPr>
              <a:t>, a </a:t>
            </a:r>
            <a:r>
              <a:rPr lang="en-GB" dirty="0" err="1">
                <a:solidFill>
                  <a:schemeClr val="tx1"/>
                </a:solidFill>
              </a:rPr>
              <a:t>probiotici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pomažu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smanjenju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negativnih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učinaka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2962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89612-9A98-95F1-3855-BBB2D1CB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1A0695-50AD-542E-7673-358BAE0E3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Kako odabrati kvalitetan probiotik</a:t>
            </a:r>
            <a:br>
              <a:rPr lang="en-GB" sz="4000" b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1175FFC-ABBD-0EB6-B82F-412D8404D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36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A7DBAB6C-BDCE-775D-7118-5F1C80C9DDA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29" name="Rezervirano mjesto sadržaja 4">
            <a:extLst>
              <a:ext uri="{FF2B5EF4-FFF2-40B4-BE49-F238E27FC236}">
                <a16:creationId xmlns:a16="http://schemas.microsoft.com/office/drawing/2014/main" id="{9BE3DBE2-4A8A-B6C3-D930-39A1FA82D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572206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8770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22FF8-85F6-5059-44B8-85AF6C48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84F161-49CD-1BF1-3CEA-AE8ECA510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71077"/>
          </a:xfrm>
        </p:spPr>
        <p:txBody>
          <a:bodyPr>
            <a:normAutofit/>
          </a:bodyPr>
          <a:lstStyle/>
          <a:p>
            <a:pPr marL="12700" algn="ctr"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Savjeti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prepoznavanje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kvalitetnih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proizvođača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provjerenih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brandova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1B2CD55-68DA-AEA5-48EB-B7BE5A1B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37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2368A484-7D78-E28E-82F5-25B34C8337C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3517C963-43CB-D188-922B-2485C4AD8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4554444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03480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92049-B342-56C5-22D8-D36F10639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F29551-4596-FEC9-F700-F5F6D4F8B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Postavljanje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pravih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pitanja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pacijentu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2ABA2EA-3C81-82C3-6EFF-2A8A6EC9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38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62A13756-8F88-DD8C-1E51-C841A70CC64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911A57C9-8859-5425-3E9B-01A9F41AEE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290211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6551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43981-974F-0387-3B0D-8BD56B64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E27AEB-323E-B225-BE8C-EDF752D60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Kako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predstaviti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pacijentu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D95E35B-403E-FA2B-15FD-40DC70E60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39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88334EBB-7482-EBEC-F2AD-29006277982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9022AD96-CC42-2CDF-D20B-F42A2C9A7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Ključne</a:t>
            </a:r>
            <a:r>
              <a:rPr lang="en-GB" b="1" dirty="0"/>
              <a:t> </a:t>
            </a:r>
            <a:r>
              <a:rPr lang="en-GB" b="1" dirty="0" err="1"/>
              <a:t>marketinške</a:t>
            </a:r>
            <a:r>
              <a:rPr lang="en-GB" b="1" dirty="0"/>
              <a:t> </a:t>
            </a:r>
            <a:r>
              <a:rPr lang="en-GB" b="1" dirty="0" err="1"/>
              <a:t>poruke</a:t>
            </a:r>
            <a:r>
              <a:rPr lang="en-GB" b="1" dirty="0"/>
              <a:t> </a:t>
            </a:r>
            <a:r>
              <a:rPr lang="en-GB" b="1" dirty="0" err="1"/>
              <a:t>prilikom</a:t>
            </a:r>
            <a:r>
              <a:rPr lang="en-GB" b="1" dirty="0"/>
              <a:t> </a:t>
            </a:r>
            <a:r>
              <a:rPr lang="en-GB" b="1" dirty="0" err="1"/>
              <a:t>predstavljanja</a:t>
            </a:r>
            <a:r>
              <a:rPr lang="en-GB" b="1" dirty="0"/>
              <a:t> </a:t>
            </a:r>
            <a:r>
              <a:rPr lang="en-GB" b="1" dirty="0" err="1"/>
              <a:t>probiotika</a:t>
            </a:r>
            <a:r>
              <a:rPr lang="en-GB" b="1" dirty="0"/>
              <a:t> </a:t>
            </a:r>
            <a:r>
              <a:rPr lang="en-GB" b="1" dirty="0" err="1"/>
              <a:t>pacijentu</a:t>
            </a:r>
            <a:r>
              <a:rPr lang="en-GB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 err="1"/>
              <a:t>Naglasite</a:t>
            </a:r>
            <a:r>
              <a:rPr lang="en-GB" b="1" dirty="0"/>
              <a:t> </a:t>
            </a:r>
            <a:r>
              <a:rPr lang="en-GB" b="1" dirty="0" err="1"/>
              <a:t>specifične</a:t>
            </a:r>
            <a:r>
              <a:rPr lang="en-GB" b="1" dirty="0"/>
              <a:t> </a:t>
            </a:r>
            <a:r>
              <a:rPr lang="en-GB" b="1" dirty="0" err="1"/>
              <a:t>prednosti</a:t>
            </a:r>
            <a:r>
              <a:rPr lang="en-GB" b="1" dirty="0"/>
              <a:t> za </a:t>
            </a:r>
            <a:r>
              <a:rPr lang="en-GB" b="1" dirty="0" err="1"/>
              <a:t>zdravlje</a:t>
            </a:r>
            <a:r>
              <a:rPr lang="en-GB" dirty="0"/>
              <a:t>: </a:t>
            </a:r>
            <a:r>
              <a:rPr lang="en-GB" dirty="0" err="1"/>
              <a:t>Objasnite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određeni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</a:t>
            </a:r>
            <a:r>
              <a:rPr lang="en-GB" dirty="0" err="1"/>
              <a:t>može</a:t>
            </a:r>
            <a:r>
              <a:rPr lang="en-GB" dirty="0"/>
              <a:t> </a:t>
            </a:r>
            <a:r>
              <a:rPr lang="en-GB" dirty="0" err="1"/>
              <a:t>pomoći</a:t>
            </a:r>
            <a:r>
              <a:rPr lang="en-GB" dirty="0"/>
              <a:t> u </a:t>
            </a:r>
            <a:r>
              <a:rPr lang="en-GB" dirty="0" err="1"/>
              <a:t>rješavanju</a:t>
            </a:r>
            <a:r>
              <a:rPr lang="en-GB" dirty="0"/>
              <a:t> </a:t>
            </a:r>
            <a:r>
              <a:rPr lang="en-GB" dirty="0" err="1"/>
              <a:t>problema</a:t>
            </a:r>
            <a:r>
              <a:rPr lang="en-GB" dirty="0"/>
              <a:t> koji </a:t>
            </a:r>
            <a:r>
              <a:rPr lang="en-GB" dirty="0" err="1"/>
              <a:t>pacijent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(</a:t>
            </a:r>
            <a:r>
              <a:rPr lang="en-GB" dirty="0" err="1"/>
              <a:t>npr</a:t>
            </a:r>
            <a:r>
              <a:rPr lang="en-GB" dirty="0"/>
              <a:t>. "</a:t>
            </a:r>
            <a:r>
              <a:rPr lang="en-GB" dirty="0" err="1"/>
              <a:t>Ovaj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</a:t>
            </a:r>
            <a:r>
              <a:rPr lang="en-GB" dirty="0" err="1"/>
              <a:t>pomaže</a:t>
            </a:r>
            <a:r>
              <a:rPr lang="en-GB" dirty="0"/>
              <a:t>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vraćanju</a:t>
            </a:r>
            <a:r>
              <a:rPr lang="en-GB" dirty="0"/>
              <a:t> </a:t>
            </a:r>
            <a:r>
              <a:rPr lang="en-GB" dirty="0" err="1"/>
              <a:t>ravnoteže</a:t>
            </a:r>
            <a:r>
              <a:rPr lang="en-GB" dirty="0"/>
              <a:t> </a:t>
            </a:r>
            <a:r>
              <a:rPr lang="en-GB" dirty="0" err="1"/>
              <a:t>crijevne</a:t>
            </a:r>
            <a:r>
              <a:rPr lang="en-GB" dirty="0"/>
              <a:t> </a:t>
            </a:r>
            <a:r>
              <a:rPr lang="en-GB" dirty="0" err="1"/>
              <a:t>mikrobiote</a:t>
            </a:r>
            <a:r>
              <a:rPr lang="en-GB" dirty="0"/>
              <a:t> </a:t>
            </a:r>
            <a:r>
              <a:rPr lang="en-GB" dirty="0" err="1"/>
              <a:t>nakon</a:t>
            </a:r>
            <a:r>
              <a:rPr lang="en-GB" dirty="0"/>
              <a:t> </a:t>
            </a:r>
            <a:r>
              <a:rPr lang="en-GB" dirty="0" err="1"/>
              <a:t>upotrebe</a:t>
            </a:r>
            <a:r>
              <a:rPr lang="en-GB" dirty="0"/>
              <a:t> </a:t>
            </a:r>
            <a:r>
              <a:rPr lang="en-GB" dirty="0" err="1"/>
              <a:t>antibiotika</a:t>
            </a:r>
            <a:r>
              <a:rPr lang="en-GB" dirty="0"/>
              <a:t>").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 err="1"/>
              <a:t>Istaknite</a:t>
            </a:r>
            <a:r>
              <a:rPr lang="en-GB" b="1" dirty="0"/>
              <a:t> </a:t>
            </a:r>
            <a:r>
              <a:rPr lang="en-GB" b="1" dirty="0" err="1"/>
              <a:t>klinički</a:t>
            </a:r>
            <a:r>
              <a:rPr lang="en-GB" b="1" dirty="0"/>
              <a:t> </a:t>
            </a:r>
            <a:r>
              <a:rPr lang="en-GB" b="1" dirty="0" err="1"/>
              <a:t>dokazane</a:t>
            </a:r>
            <a:r>
              <a:rPr lang="en-GB" b="1" dirty="0"/>
              <a:t> </a:t>
            </a:r>
            <a:r>
              <a:rPr lang="en-GB" b="1" dirty="0" err="1"/>
              <a:t>sojeve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njihovu</a:t>
            </a:r>
            <a:r>
              <a:rPr lang="en-GB" b="1" dirty="0"/>
              <a:t> </a:t>
            </a:r>
            <a:r>
              <a:rPr lang="en-GB" b="1" dirty="0" err="1"/>
              <a:t>učinkovitost</a:t>
            </a:r>
            <a:r>
              <a:rPr lang="en-GB" dirty="0"/>
              <a:t>: </a:t>
            </a:r>
            <a:r>
              <a:rPr lang="en-GB" dirty="0" err="1"/>
              <a:t>Pacijenti</a:t>
            </a:r>
            <a:r>
              <a:rPr lang="en-GB" dirty="0"/>
              <a:t>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žele</a:t>
            </a:r>
            <a:r>
              <a:rPr lang="en-GB" dirty="0"/>
              <a:t> </a:t>
            </a:r>
            <a:r>
              <a:rPr lang="en-GB" dirty="0" err="1"/>
              <a:t>znati</a:t>
            </a:r>
            <a:r>
              <a:rPr lang="en-GB" dirty="0"/>
              <a:t> da </a:t>
            </a:r>
            <a:r>
              <a:rPr lang="en-GB" dirty="0" err="1"/>
              <a:t>proizvod</a:t>
            </a:r>
            <a:r>
              <a:rPr lang="en-GB" dirty="0"/>
              <a:t> koji </a:t>
            </a:r>
            <a:r>
              <a:rPr lang="en-GB" dirty="0" err="1"/>
              <a:t>kupuju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en-GB" dirty="0" err="1"/>
              <a:t>potporu</a:t>
            </a:r>
            <a:r>
              <a:rPr lang="en-GB" dirty="0"/>
              <a:t> </a:t>
            </a:r>
            <a:r>
              <a:rPr lang="en-GB" dirty="0" err="1"/>
              <a:t>znanstvenih</a:t>
            </a:r>
            <a:r>
              <a:rPr lang="en-GB" dirty="0"/>
              <a:t> </a:t>
            </a:r>
            <a:r>
              <a:rPr lang="en-GB" dirty="0" err="1"/>
              <a:t>istraživanja</a:t>
            </a:r>
            <a:r>
              <a:rPr lang="en-GB" dirty="0"/>
              <a:t>. </a:t>
            </a:r>
            <a:r>
              <a:rPr lang="en-GB" dirty="0" err="1"/>
              <a:t>Spomenite</a:t>
            </a:r>
            <a:r>
              <a:rPr lang="en-GB" dirty="0"/>
              <a:t> </a:t>
            </a:r>
            <a:r>
              <a:rPr lang="en-GB" dirty="0" err="1"/>
              <a:t>klinička</a:t>
            </a:r>
            <a:r>
              <a:rPr lang="en-GB" dirty="0"/>
              <a:t> </a:t>
            </a:r>
            <a:r>
              <a:rPr lang="en-GB" dirty="0" err="1"/>
              <a:t>ispitivanja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rezultate</a:t>
            </a:r>
            <a:r>
              <a:rPr lang="en-GB" dirty="0"/>
              <a:t> koji </a:t>
            </a:r>
            <a:r>
              <a:rPr lang="en-GB" dirty="0" err="1"/>
              <a:t>potvrđuju</a:t>
            </a:r>
            <a:r>
              <a:rPr lang="en-GB" dirty="0"/>
              <a:t> </a:t>
            </a:r>
            <a:r>
              <a:rPr lang="en-GB" dirty="0" err="1"/>
              <a:t>učinkovitost</a:t>
            </a:r>
            <a:r>
              <a:rPr lang="en-GB" dirty="0"/>
              <a:t> </a:t>
            </a:r>
            <a:r>
              <a:rPr lang="en-GB" dirty="0" err="1"/>
              <a:t>sojeva</a:t>
            </a:r>
            <a:r>
              <a:rPr lang="en-GB" dirty="0"/>
              <a:t> u </a:t>
            </a:r>
            <a:r>
              <a:rPr lang="en-GB" dirty="0" err="1"/>
              <a:t>probiotiku</a:t>
            </a:r>
            <a:r>
              <a:rPr lang="en-GB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 err="1"/>
              <a:t>Jednostavnost</a:t>
            </a:r>
            <a:r>
              <a:rPr lang="en-GB" b="1" dirty="0"/>
              <a:t> </a:t>
            </a:r>
            <a:r>
              <a:rPr lang="en-GB" b="1" dirty="0" err="1"/>
              <a:t>upotrebe</a:t>
            </a:r>
            <a:r>
              <a:rPr lang="en-GB" dirty="0"/>
              <a:t>: </a:t>
            </a:r>
            <a:r>
              <a:rPr lang="en-GB" dirty="0" err="1"/>
              <a:t>Istaknite</a:t>
            </a:r>
            <a:r>
              <a:rPr lang="en-GB" dirty="0"/>
              <a:t> </a:t>
            </a:r>
            <a:r>
              <a:rPr lang="en-GB" dirty="0" err="1"/>
              <a:t>koliko</a:t>
            </a:r>
            <a:r>
              <a:rPr lang="en-GB" dirty="0"/>
              <a:t> je </a:t>
            </a:r>
            <a:r>
              <a:rPr lang="en-GB" dirty="0" err="1"/>
              <a:t>jednostavno</a:t>
            </a:r>
            <a:r>
              <a:rPr lang="en-GB" dirty="0"/>
              <a:t> </a:t>
            </a:r>
            <a:r>
              <a:rPr lang="en-GB" dirty="0" err="1"/>
              <a:t>koristiti</a:t>
            </a:r>
            <a:r>
              <a:rPr lang="en-GB" dirty="0"/>
              <a:t> </a:t>
            </a:r>
            <a:r>
              <a:rPr lang="en-GB" dirty="0" err="1"/>
              <a:t>proizvod</a:t>
            </a:r>
            <a:r>
              <a:rPr lang="en-GB" dirty="0"/>
              <a:t> (</a:t>
            </a:r>
            <a:r>
              <a:rPr lang="en-GB" dirty="0" err="1"/>
              <a:t>npr</a:t>
            </a:r>
            <a:r>
              <a:rPr lang="en-GB" dirty="0"/>
              <a:t>. "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jedna</a:t>
            </a:r>
            <a:r>
              <a:rPr lang="en-GB" dirty="0"/>
              <a:t> </a:t>
            </a:r>
            <a:r>
              <a:rPr lang="hr-HR" dirty="0"/>
              <a:t>vrećica</a:t>
            </a:r>
            <a:r>
              <a:rPr lang="en-GB" dirty="0"/>
              <a:t> </a:t>
            </a:r>
            <a:r>
              <a:rPr lang="en-GB" dirty="0" err="1"/>
              <a:t>dnevno</a:t>
            </a:r>
            <a:r>
              <a:rPr lang="en-GB" dirty="0"/>
              <a:t> za </a:t>
            </a:r>
            <a:r>
              <a:rPr lang="en-GB" dirty="0" err="1"/>
              <a:t>optimalne</a:t>
            </a:r>
            <a:r>
              <a:rPr lang="en-GB" dirty="0"/>
              <a:t> </a:t>
            </a:r>
            <a:r>
              <a:rPr lang="en-GB" dirty="0" err="1"/>
              <a:t>rezultate</a:t>
            </a:r>
            <a:r>
              <a:rPr lang="en-GB" dirty="0"/>
              <a:t>").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Povezivanje</a:t>
            </a:r>
            <a:r>
              <a:rPr lang="en-GB" b="1" dirty="0"/>
              <a:t> s </a:t>
            </a:r>
            <a:r>
              <a:rPr lang="en-GB" b="1" dirty="0" err="1"/>
              <a:t>potrebama</a:t>
            </a:r>
            <a:r>
              <a:rPr lang="en-GB" b="1" dirty="0"/>
              <a:t> </a:t>
            </a:r>
            <a:r>
              <a:rPr lang="en-GB" b="1" dirty="0" err="1"/>
              <a:t>pacijenta</a:t>
            </a:r>
            <a:r>
              <a:rPr lang="en-GB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Primijenite</a:t>
            </a:r>
            <a:r>
              <a:rPr lang="en-GB" dirty="0"/>
              <a:t> </a:t>
            </a:r>
            <a:r>
              <a:rPr lang="en-GB" dirty="0" err="1"/>
              <a:t>informacije</a:t>
            </a:r>
            <a:r>
              <a:rPr lang="en-GB" dirty="0"/>
              <a:t> </a:t>
            </a:r>
            <a:r>
              <a:rPr lang="en-GB" dirty="0" err="1"/>
              <a:t>koje</a:t>
            </a:r>
            <a:r>
              <a:rPr lang="en-GB" dirty="0"/>
              <a:t> </a:t>
            </a:r>
            <a:r>
              <a:rPr lang="en-GB" dirty="0" err="1"/>
              <a:t>ste</a:t>
            </a:r>
            <a:r>
              <a:rPr lang="en-GB" dirty="0"/>
              <a:t> </a:t>
            </a:r>
            <a:r>
              <a:rPr lang="en-GB" dirty="0" err="1"/>
              <a:t>dobili</a:t>
            </a:r>
            <a:r>
              <a:rPr lang="en-GB" dirty="0"/>
              <a:t>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razgovor</a:t>
            </a:r>
            <a:r>
              <a:rPr lang="en-GB" dirty="0"/>
              <a:t> s </a:t>
            </a:r>
            <a:r>
              <a:rPr lang="en-GB" dirty="0" err="1"/>
              <a:t>pacijentom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biste</a:t>
            </a:r>
            <a:r>
              <a:rPr lang="en-GB" dirty="0"/>
              <a:t> </a:t>
            </a:r>
            <a:r>
              <a:rPr lang="en-GB" dirty="0" err="1"/>
              <a:t>personalizirali</a:t>
            </a:r>
            <a:r>
              <a:rPr lang="en-GB" dirty="0"/>
              <a:t> </a:t>
            </a:r>
            <a:r>
              <a:rPr lang="en-GB" dirty="0" err="1"/>
              <a:t>preporuku</a:t>
            </a:r>
            <a:r>
              <a:rPr lang="en-GB" dirty="0"/>
              <a:t>: "S </a:t>
            </a:r>
            <a:r>
              <a:rPr lang="en-GB" dirty="0" err="1"/>
              <a:t>obzirom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vaše</a:t>
            </a:r>
            <a:r>
              <a:rPr lang="en-GB" dirty="0"/>
              <a:t> </a:t>
            </a:r>
            <a:r>
              <a:rPr lang="en-GB" dirty="0" err="1"/>
              <a:t>simptome</a:t>
            </a:r>
            <a:r>
              <a:rPr lang="en-GB" dirty="0"/>
              <a:t> </a:t>
            </a:r>
            <a:r>
              <a:rPr lang="en-GB" dirty="0" err="1"/>
              <a:t>nadutosti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bolova</a:t>
            </a:r>
            <a:r>
              <a:rPr lang="en-GB" dirty="0"/>
              <a:t> u </a:t>
            </a:r>
            <a:r>
              <a:rPr lang="en-GB" dirty="0" err="1"/>
              <a:t>trbuhu</a:t>
            </a:r>
            <a:r>
              <a:rPr lang="en-GB" dirty="0"/>
              <a:t>, </a:t>
            </a:r>
            <a:r>
              <a:rPr lang="en-GB" dirty="0" err="1"/>
              <a:t>ovaj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</a:t>
            </a:r>
            <a:r>
              <a:rPr lang="en-GB" dirty="0" err="1"/>
              <a:t>sadrži</a:t>
            </a:r>
            <a:r>
              <a:rPr lang="en-GB" dirty="0"/>
              <a:t> </a:t>
            </a:r>
            <a:r>
              <a:rPr lang="en-GB" dirty="0" err="1"/>
              <a:t>sojeve</a:t>
            </a:r>
            <a:r>
              <a:rPr lang="en-GB" dirty="0"/>
              <a:t> koji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dokazano</a:t>
            </a:r>
            <a:r>
              <a:rPr lang="en-GB" dirty="0"/>
              <a:t> </a:t>
            </a:r>
            <a:r>
              <a:rPr lang="en-GB" dirty="0" err="1"/>
              <a:t>učinkoviti</a:t>
            </a:r>
            <a:r>
              <a:rPr lang="en-GB" dirty="0"/>
              <a:t> za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tegobe</a:t>
            </a:r>
            <a:r>
              <a:rPr lang="en-GB" dirty="0"/>
              <a:t>."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pacijent</a:t>
            </a:r>
            <a:r>
              <a:rPr lang="en-GB" dirty="0"/>
              <a:t> </a:t>
            </a:r>
            <a:r>
              <a:rPr lang="en-GB" dirty="0" err="1"/>
              <a:t>putuje</a:t>
            </a:r>
            <a:r>
              <a:rPr lang="en-GB" dirty="0"/>
              <a:t>: "</a:t>
            </a:r>
            <a:r>
              <a:rPr lang="en-GB" dirty="0" err="1"/>
              <a:t>Putovanja</a:t>
            </a:r>
            <a:r>
              <a:rPr lang="en-GB" dirty="0"/>
              <a:t>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uzrokuju</a:t>
            </a:r>
            <a:r>
              <a:rPr lang="en-GB" dirty="0"/>
              <a:t> </a:t>
            </a:r>
            <a:r>
              <a:rPr lang="en-GB" dirty="0" err="1"/>
              <a:t>probavne</a:t>
            </a:r>
            <a:r>
              <a:rPr lang="en-GB" dirty="0"/>
              <a:t> </a:t>
            </a:r>
            <a:r>
              <a:rPr lang="en-GB" dirty="0" err="1"/>
              <a:t>tegobe</a:t>
            </a:r>
            <a:r>
              <a:rPr lang="en-GB" dirty="0"/>
              <a:t> </a:t>
            </a:r>
            <a:r>
              <a:rPr lang="en-GB" dirty="0" err="1"/>
              <a:t>zbog</a:t>
            </a:r>
            <a:r>
              <a:rPr lang="en-GB" dirty="0"/>
              <a:t> </a:t>
            </a:r>
            <a:r>
              <a:rPr lang="en-GB" dirty="0" err="1"/>
              <a:t>promjena</a:t>
            </a:r>
            <a:r>
              <a:rPr lang="en-GB" dirty="0"/>
              <a:t> u </a:t>
            </a:r>
            <a:r>
              <a:rPr lang="en-GB" dirty="0" err="1"/>
              <a:t>prehrani</a:t>
            </a:r>
            <a:r>
              <a:rPr lang="en-GB" dirty="0"/>
              <a:t>. </a:t>
            </a:r>
            <a:r>
              <a:rPr lang="en-GB" dirty="0" err="1"/>
              <a:t>Ovaj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</a:t>
            </a:r>
            <a:r>
              <a:rPr lang="en-GB" dirty="0" err="1"/>
              <a:t>posebno</a:t>
            </a:r>
            <a:r>
              <a:rPr lang="en-GB" dirty="0"/>
              <a:t> je </a:t>
            </a:r>
            <a:r>
              <a:rPr lang="en-GB" dirty="0" err="1"/>
              <a:t>formuliran</a:t>
            </a:r>
            <a:r>
              <a:rPr lang="en-GB" dirty="0"/>
              <a:t> da </a:t>
            </a:r>
            <a:r>
              <a:rPr lang="en-GB" dirty="0" err="1"/>
              <a:t>vam</a:t>
            </a:r>
            <a:r>
              <a:rPr lang="en-GB" dirty="0"/>
              <a:t> </a:t>
            </a:r>
            <a:r>
              <a:rPr lang="en-GB" dirty="0" err="1"/>
              <a:t>pomogne</a:t>
            </a:r>
            <a:r>
              <a:rPr lang="en-GB" dirty="0"/>
              <a:t> u </a:t>
            </a:r>
            <a:r>
              <a:rPr lang="en-GB" dirty="0" err="1"/>
              <a:t>održavanju</a:t>
            </a:r>
            <a:r>
              <a:rPr lang="en-GB" dirty="0"/>
              <a:t> </a:t>
            </a:r>
            <a:r>
              <a:rPr lang="en-GB" dirty="0" err="1"/>
              <a:t>zdrave</a:t>
            </a:r>
            <a:r>
              <a:rPr lang="en-GB" dirty="0"/>
              <a:t> </a:t>
            </a:r>
            <a:r>
              <a:rPr lang="en-GB" dirty="0" err="1"/>
              <a:t>probave</a:t>
            </a:r>
            <a:r>
              <a:rPr lang="en-GB" dirty="0"/>
              <a:t> </a:t>
            </a:r>
            <a:r>
              <a:rPr lang="en-GB" dirty="0" err="1"/>
              <a:t>tijekom</a:t>
            </a:r>
            <a:r>
              <a:rPr lang="en-GB" dirty="0"/>
              <a:t> </a:t>
            </a:r>
            <a:r>
              <a:rPr lang="en-GB" dirty="0" err="1"/>
              <a:t>putovanja</a:t>
            </a:r>
            <a:r>
              <a:rPr lang="en-GB" dirty="0"/>
              <a:t>."</a:t>
            </a: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9842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2F1C9-C682-A05F-CE39-0C9229E70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B6FB0D-CCF1-FCD2-E904-D35ADC26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Kako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predstaviti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pacijentu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45E8202-3247-3D8C-D94D-4941E8F67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40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6287C9A9-DD96-0C83-9826-4D3AD9A1AE2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F2F7D066-8BDE-CDB1-86AC-CEA08F18B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Važnost</a:t>
            </a:r>
            <a:r>
              <a:rPr lang="en-GB" b="1" dirty="0"/>
              <a:t> </a:t>
            </a:r>
            <a:r>
              <a:rPr lang="en-GB" b="1" dirty="0" err="1"/>
              <a:t>izgradnje</a:t>
            </a:r>
            <a:r>
              <a:rPr lang="en-GB" b="1" dirty="0"/>
              <a:t> </a:t>
            </a:r>
            <a:r>
              <a:rPr lang="en-GB" b="1" dirty="0" err="1"/>
              <a:t>povjerenja</a:t>
            </a:r>
            <a:r>
              <a:rPr lang="en-GB" b="1" dirty="0"/>
              <a:t> </a:t>
            </a:r>
            <a:r>
              <a:rPr lang="en-GB" b="1" dirty="0" err="1"/>
              <a:t>kroz</a:t>
            </a:r>
            <a:r>
              <a:rPr lang="en-GB" b="1" dirty="0"/>
              <a:t> </a:t>
            </a:r>
            <a:r>
              <a:rPr lang="en-GB" b="1" dirty="0" err="1"/>
              <a:t>transparentnost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edukaciju</a:t>
            </a:r>
            <a:r>
              <a:rPr lang="en-GB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Objasnite</a:t>
            </a:r>
            <a:r>
              <a:rPr lang="en-GB" dirty="0"/>
              <a:t> </a:t>
            </a:r>
            <a:r>
              <a:rPr lang="en-GB" dirty="0" err="1"/>
              <a:t>pacijentu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odabrati</a:t>
            </a:r>
            <a:r>
              <a:rPr lang="en-GB" dirty="0"/>
              <a:t> </a:t>
            </a:r>
            <a:r>
              <a:rPr lang="en-GB" dirty="0" err="1"/>
              <a:t>pravi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trebaju</a:t>
            </a:r>
            <a:r>
              <a:rPr lang="en-GB" dirty="0"/>
              <a:t> </a:t>
            </a:r>
            <a:r>
              <a:rPr lang="en-GB" dirty="0" err="1"/>
              <a:t>obratiti</a:t>
            </a:r>
            <a:r>
              <a:rPr lang="en-GB" dirty="0"/>
              <a:t> </a:t>
            </a:r>
            <a:r>
              <a:rPr lang="en-GB" dirty="0" err="1"/>
              <a:t>pažnju</a:t>
            </a:r>
            <a:r>
              <a:rPr lang="en-GB" dirty="0"/>
              <a:t> </a:t>
            </a:r>
            <a:r>
              <a:rPr lang="en-GB" dirty="0" err="1"/>
              <a:t>prilikom</a:t>
            </a:r>
            <a:r>
              <a:rPr lang="en-GB" dirty="0"/>
              <a:t> </a:t>
            </a:r>
            <a:r>
              <a:rPr lang="en-GB" dirty="0" err="1"/>
              <a:t>kupovine</a:t>
            </a:r>
            <a:r>
              <a:rPr lang="en-GB" dirty="0"/>
              <a:t> (</a:t>
            </a:r>
            <a:r>
              <a:rPr lang="en-GB" dirty="0" err="1"/>
              <a:t>npr</a:t>
            </a:r>
            <a:r>
              <a:rPr lang="en-GB" dirty="0"/>
              <a:t>.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živih</a:t>
            </a:r>
            <a:r>
              <a:rPr lang="en-GB" dirty="0"/>
              <a:t> </a:t>
            </a:r>
            <a:r>
              <a:rPr lang="en-GB" dirty="0" err="1"/>
              <a:t>sojeva</a:t>
            </a:r>
            <a:r>
              <a:rPr lang="en-GB" dirty="0"/>
              <a:t>, </a:t>
            </a:r>
            <a:r>
              <a:rPr lang="en-GB" dirty="0" err="1"/>
              <a:t>klinički</a:t>
            </a:r>
            <a:r>
              <a:rPr lang="en-GB" dirty="0"/>
              <a:t> </a:t>
            </a:r>
            <a:r>
              <a:rPr lang="en-GB" dirty="0" err="1"/>
              <a:t>dokazi</a:t>
            </a:r>
            <a:r>
              <a:rPr lang="en-GB" dirty="0"/>
              <a:t>).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Budite</a:t>
            </a:r>
            <a:r>
              <a:rPr lang="en-GB" dirty="0"/>
              <a:t> </a:t>
            </a:r>
            <a:r>
              <a:rPr lang="en-GB" dirty="0" err="1"/>
              <a:t>iskreni</a:t>
            </a:r>
            <a:r>
              <a:rPr lang="en-GB" dirty="0"/>
              <a:t> o tome </a:t>
            </a:r>
            <a:r>
              <a:rPr lang="en-GB" dirty="0" err="1"/>
              <a:t>koliko</a:t>
            </a:r>
            <a:r>
              <a:rPr lang="en-GB" dirty="0"/>
              <a:t> </a:t>
            </a:r>
            <a:r>
              <a:rPr lang="en-GB" dirty="0" err="1"/>
              <a:t>brzo</a:t>
            </a:r>
            <a:r>
              <a:rPr lang="en-GB" dirty="0"/>
              <a:t> </a:t>
            </a:r>
            <a:r>
              <a:rPr lang="en-GB" dirty="0" err="1"/>
              <a:t>mogu</a:t>
            </a:r>
            <a:r>
              <a:rPr lang="en-GB" dirty="0"/>
              <a:t> </a:t>
            </a:r>
            <a:r>
              <a:rPr lang="en-GB" dirty="0" err="1"/>
              <a:t>očekivati</a:t>
            </a:r>
            <a:r>
              <a:rPr lang="en-GB" dirty="0"/>
              <a:t> </a:t>
            </a:r>
            <a:r>
              <a:rPr lang="en-GB" dirty="0" err="1"/>
              <a:t>rezultate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zašto</a:t>
            </a:r>
            <a:r>
              <a:rPr lang="en-GB" dirty="0"/>
              <a:t> je </a:t>
            </a:r>
            <a:r>
              <a:rPr lang="en-GB" dirty="0" err="1"/>
              <a:t>važno</a:t>
            </a:r>
            <a:r>
              <a:rPr lang="en-GB" dirty="0"/>
              <a:t> </a:t>
            </a:r>
            <a:r>
              <a:rPr lang="en-GB" dirty="0" err="1"/>
              <a:t>redovito</a:t>
            </a:r>
            <a:r>
              <a:rPr lang="en-GB" dirty="0"/>
              <a:t> </a:t>
            </a:r>
            <a:r>
              <a:rPr lang="en-GB" dirty="0" err="1"/>
              <a:t>uzimati</a:t>
            </a:r>
            <a:r>
              <a:rPr lang="en-GB" dirty="0"/>
              <a:t> </a:t>
            </a:r>
            <a:r>
              <a:rPr lang="en-GB" dirty="0" err="1"/>
              <a:t>probiotik</a:t>
            </a:r>
            <a:r>
              <a:rPr lang="en-GB" dirty="0"/>
              <a:t> za </a:t>
            </a:r>
            <a:r>
              <a:rPr lang="en-GB" dirty="0" err="1"/>
              <a:t>održavanje</a:t>
            </a:r>
            <a:r>
              <a:rPr lang="en-GB" dirty="0"/>
              <a:t> </a:t>
            </a:r>
            <a:r>
              <a:rPr lang="en-GB" dirty="0" err="1"/>
              <a:t>zdravlja</a:t>
            </a:r>
            <a:r>
              <a:rPr lang="en-GB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Dajte</a:t>
            </a:r>
            <a:r>
              <a:rPr lang="en-GB" dirty="0"/>
              <a:t> </a:t>
            </a:r>
            <a:r>
              <a:rPr lang="en-GB" dirty="0" err="1"/>
              <a:t>pacijentu</a:t>
            </a:r>
            <a:r>
              <a:rPr lang="en-GB" dirty="0"/>
              <a:t> </a:t>
            </a:r>
            <a:r>
              <a:rPr lang="en-GB" dirty="0" err="1"/>
              <a:t>materijale</a:t>
            </a:r>
            <a:r>
              <a:rPr lang="en-GB" dirty="0"/>
              <a:t> s </a:t>
            </a:r>
            <a:r>
              <a:rPr lang="en-GB" dirty="0" err="1"/>
              <a:t>dodatnim</a:t>
            </a:r>
            <a:r>
              <a:rPr lang="en-GB" dirty="0"/>
              <a:t> </a:t>
            </a:r>
            <a:r>
              <a:rPr lang="en-GB" dirty="0" err="1"/>
              <a:t>informacijama</a:t>
            </a:r>
            <a:r>
              <a:rPr lang="en-GB" dirty="0"/>
              <a:t> (</a:t>
            </a:r>
            <a:r>
              <a:rPr lang="en-GB" dirty="0" err="1"/>
              <a:t>npr</a:t>
            </a:r>
            <a:r>
              <a:rPr lang="en-GB" dirty="0"/>
              <a:t>. </a:t>
            </a:r>
            <a:r>
              <a:rPr lang="en-GB" dirty="0" err="1"/>
              <a:t>brošure</a:t>
            </a:r>
            <a:r>
              <a:rPr lang="en-GB" dirty="0"/>
              <a:t>) </a:t>
            </a:r>
            <a:r>
              <a:rPr lang="en-GB" dirty="0" err="1"/>
              <a:t>kako</a:t>
            </a:r>
            <a:r>
              <a:rPr lang="en-GB" dirty="0"/>
              <a:t> bi se </a:t>
            </a:r>
            <a:r>
              <a:rPr lang="en-GB" dirty="0" err="1"/>
              <a:t>sami</a:t>
            </a:r>
            <a:r>
              <a:rPr lang="en-GB" dirty="0"/>
              <a:t> </a:t>
            </a:r>
            <a:r>
              <a:rPr lang="en-GB" dirty="0" err="1"/>
              <a:t>mogli</a:t>
            </a:r>
            <a:r>
              <a:rPr lang="en-GB" dirty="0"/>
              <a:t> </a:t>
            </a:r>
            <a:r>
              <a:rPr lang="en-GB" dirty="0" err="1"/>
              <a:t>informirati</a:t>
            </a:r>
            <a:r>
              <a:rPr lang="en-GB" dirty="0"/>
              <a:t> o </a:t>
            </a:r>
            <a:r>
              <a:rPr lang="en-GB" dirty="0" err="1"/>
              <a:t>koristi</a:t>
            </a:r>
            <a:r>
              <a:rPr lang="en-GB" dirty="0"/>
              <a:t> </a:t>
            </a:r>
            <a:r>
              <a:rPr lang="en-GB" dirty="0" err="1"/>
              <a:t>probiotika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err="1"/>
              <a:t>Dodatni</a:t>
            </a:r>
            <a:r>
              <a:rPr lang="en-GB" b="1" dirty="0"/>
              <a:t> </a:t>
            </a:r>
            <a:r>
              <a:rPr lang="en-GB" b="1" dirty="0" err="1"/>
              <a:t>savjeti</a:t>
            </a:r>
            <a:r>
              <a:rPr lang="en-GB" b="1" dirty="0"/>
              <a:t> za </a:t>
            </a:r>
            <a:r>
              <a:rPr lang="en-GB" b="1" dirty="0" err="1"/>
              <a:t>prezentaciju</a:t>
            </a:r>
            <a:r>
              <a:rPr lang="en-GB" b="1" dirty="0"/>
              <a:t> </a:t>
            </a:r>
            <a:r>
              <a:rPr lang="en-GB" b="1" dirty="0" err="1"/>
              <a:t>proizvoda</a:t>
            </a:r>
            <a:r>
              <a:rPr lang="en-GB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Prikažite</a:t>
            </a:r>
            <a:r>
              <a:rPr lang="en-GB" dirty="0"/>
              <a:t> </a:t>
            </a:r>
            <a:r>
              <a:rPr lang="en-GB" dirty="0" err="1"/>
              <a:t>vizualno</a:t>
            </a:r>
            <a:r>
              <a:rPr lang="en-GB" dirty="0"/>
              <a:t> </a:t>
            </a:r>
            <a:r>
              <a:rPr lang="en-GB" dirty="0" err="1"/>
              <a:t>atraktivne</a:t>
            </a:r>
            <a:r>
              <a:rPr lang="en-GB" dirty="0"/>
              <a:t> </a:t>
            </a:r>
            <a:r>
              <a:rPr lang="en-GB" dirty="0" err="1"/>
              <a:t>elemente</a:t>
            </a:r>
            <a:r>
              <a:rPr lang="en-GB" dirty="0"/>
              <a:t> </a:t>
            </a:r>
            <a:r>
              <a:rPr lang="en-GB" dirty="0" err="1"/>
              <a:t>pakiranja</a:t>
            </a:r>
            <a:r>
              <a:rPr lang="en-GB" dirty="0"/>
              <a:t>: </a:t>
            </a:r>
            <a:r>
              <a:rPr lang="en-GB" dirty="0" err="1"/>
              <a:t>Probiotici</a:t>
            </a:r>
            <a:r>
              <a:rPr lang="en-GB" dirty="0"/>
              <a:t> s </a:t>
            </a:r>
            <a:r>
              <a:rPr lang="en-GB" dirty="0" err="1"/>
              <a:t>jasno</a:t>
            </a:r>
            <a:r>
              <a:rPr lang="en-GB" dirty="0"/>
              <a:t> </a:t>
            </a:r>
            <a:r>
              <a:rPr lang="en-GB" dirty="0" err="1"/>
              <a:t>naznačenim</a:t>
            </a:r>
            <a:r>
              <a:rPr lang="en-GB" dirty="0"/>
              <a:t> </a:t>
            </a:r>
            <a:r>
              <a:rPr lang="en-GB" dirty="0" err="1"/>
              <a:t>brojem</a:t>
            </a:r>
            <a:r>
              <a:rPr lang="en-GB" dirty="0"/>
              <a:t> CFU-a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specifičnim</a:t>
            </a:r>
            <a:r>
              <a:rPr lang="en-GB" dirty="0"/>
              <a:t> </a:t>
            </a:r>
            <a:r>
              <a:rPr lang="en-GB" dirty="0" err="1"/>
              <a:t>sojevima</a:t>
            </a:r>
            <a:r>
              <a:rPr lang="en-GB" dirty="0"/>
              <a:t>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ostavljaju</a:t>
            </a:r>
            <a:r>
              <a:rPr lang="en-GB" dirty="0"/>
              <a:t> </a:t>
            </a:r>
            <a:r>
              <a:rPr lang="en-GB" dirty="0" err="1"/>
              <a:t>bolji</a:t>
            </a:r>
            <a:r>
              <a:rPr lang="en-GB" dirty="0"/>
              <a:t> </a:t>
            </a:r>
            <a:r>
              <a:rPr lang="en-GB" dirty="0" err="1"/>
              <a:t>dojam</a:t>
            </a:r>
            <a:r>
              <a:rPr lang="en-GB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Naglasite</a:t>
            </a:r>
            <a:r>
              <a:rPr lang="en-GB" dirty="0"/>
              <a:t> </a:t>
            </a:r>
            <a:r>
              <a:rPr lang="en-GB" dirty="0" err="1"/>
              <a:t>sve</a:t>
            </a:r>
            <a:r>
              <a:rPr lang="en-GB" dirty="0"/>
              <a:t> </a:t>
            </a:r>
            <a:r>
              <a:rPr lang="en-GB" dirty="0" err="1"/>
              <a:t>posebne</a:t>
            </a:r>
            <a:r>
              <a:rPr lang="en-GB" dirty="0"/>
              <a:t> </a:t>
            </a:r>
            <a:r>
              <a:rPr lang="en-GB" dirty="0" err="1"/>
              <a:t>pogodnosti</a:t>
            </a:r>
            <a:r>
              <a:rPr lang="en-GB" dirty="0"/>
              <a:t> </a:t>
            </a:r>
            <a:r>
              <a:rPr lang="en-GB" dirty="0" err="1"/>
              <a:t>proizvoda</a:t>
            </a:r>
            <a:r>
              <a:rPr lang="en-GB" dirty="0"/>
              <a:t>,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hr-HR" dirty="0"/>
              <a:t>je npr. </a:t>
            </a:r>
            <a:r>
              <a:rPr lang="en-GB" dirty="0" err="1"/>
              <a:t>dodatak</a:t>
            </a:r>
            <a:r>
              <a:rPr lang="en-GB" dirty="0"/>
              <a:t> </a:t>
            </a:r>
            <a:r>
              <a:rPr lang="en-GB" dirty="0" err="1"/>
              <a:t>prebiotika</a:t>
            </a:r>
            <a:r>
              <a:rPr lang="en-GB" dirty="0"/>
              <a:t> koji </a:t>
            </a:r>
            <a:r>
              <a:rPr lang="en-GB" dirty="0" err="1"/>
              <a:t>pomažu</a:t>
            </a:r>
            <a:r>
              <a:rPr lang="en-GB" dirty="0"/>
              <a:t> u </a:t>
            </a:r>
            <a:r>
              <a:rPr lang="en-GB" dirty="0" err="1"/>
              <a:t>učinkovitosti</a:t>
            </a:r>
            <a:r>
              <a:rPr lang="en-GB" dirty="0"/>
              <a:t> </a:t>
            </a:r>
            <a:r>
              <a:rPr lang="en-GB" dirty="0" err="1"/>
              <a:t>probiotika</a:t>
            </a:r>
            <a:r>
              <a:rPr lang="en-GB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postoji</a:t>
            </a:r>
            <a:r>
              <a:rPr lang="en-GB" dirty="0"/>
              <a:t> </a:t>
            </a:r>
            <a:r>
              <a:rPr lang="en-GB" dirty="0" err="1"/>
              <a:t>posebna</a:t>
            </a:r>
            <a:r>
              <a:rPr lang="en-GB" dirty="0"/>
              <a:t> </a:t>
            </a:r>
            <a:r>
              <a:rPr lang="en-GB" dirty="0" err="1"/>
              <a:t>promocija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popust</a:t>
            </a:r>
            <a:r>
              <a:rPr lang="en-GB" dirty="0"/>
              <a:t>, </a:t>
            </a:r>
            <a:r>
              <a:rPr lang="en-GB" dirty="0" err="1"/>
              <a:t>spomenite</a:t>
            </a:r>
            <a:r>
              <a:rPr lang="en-GB" dirty="0"/>
              <a:t> to </a:t>
            </a:r>
            <a:r>
              <a:rPr lang="en-GB" dirty="0" err="1"/>
              <a:t>pacijentu</a:t>
            </a:r>
            <a:r>
              <a:rPr lang="en-GB" dirty="0"/>
              <a:t> </a:t>
            </a:r>
            <a:r>
              <a:rPr lang="en-GB" dirty="0" err="1"/>
              <a:t>jer</a:t>
            </a:r>
            <a:r>
              <a:rPr lang="en-GB" dirty="0"/>
              <a:t> </a:t>
            </a:r>
            <a:r>
              <a:rPr lang="en-GB" dirty="0" err="1"/>
              <a:t>često</a:t>
            </a:r>
            <a:r>
              <a:rPr lang="en-GB" dirty="0"/>
              <a:t> </a:t>
            </a:r>
            <a:r>
              <a:rPr lang="en-GB" dirty="0" err="1"/>
              <a:t>cijena</a:t>
            </a:r>
            <a:r>
              <a:rPr lang="en-GB" dirty="0"/>
              <a:t> </a:t>
            </a:r>
            <a:r>
              <a:rPr lang="en-GB" dirty="0" err="1"/>
              <a:t>igra</a:t>
            </a:r>
            <a:r>
              <a:rPr lang="en-GB" dirty="0"/>
              <a:t> </a:t>
            </a:r>
            <a:r>
              <a:rPr lang="en-GB" dirty="0" err="1"/>
              <a:t>veliku</a:t>
            </a:r>
            <a:r>
              <a:rPr lang="en-GB" dirty="0"/>
              <a:t> </a:t>
            </a:r>
            <a:r>
              <a:rPr lang="en-GB" dirty="0" err="1"/>
              <a:t>ulogu</a:t>
            </a:r>
            <a:r>
              <a:rPr lang="en-GB" dirty="0"/>
              <a:t> u </a:t>
            </a:r>
            <a:r>
              <a:rPr lang="en-GB" dirty="0" err="1"/>
              <a:t>donošenju</a:t>
            </a:r>
            <a:r>
              <a:rPr lang="en-GB" dirty="0"/>
              <a:t> </a:t>
            </a:r>
            <a:r>
              <a:rPr lang="en-GB" dirty="0" err="1"/>
              <a:t>odluke</a:t>
            </a:r>
            <a:r>
              <a:rPr lang="en-GB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6603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5D75E-F614-6ABD-2705-F3EB8842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F8AC21-5300-221C-D261-D91F0BE6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Praktični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savjeti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ljekarnike</a:t>
            </a:r>
            <a:b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B153236-841B-1B8C-ED4B-EDE8A44F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41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5F3F057A-7525-C164-AC02-A26C5E33B99C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1E99C2A8-2DC0-13B8-C041-E81E97A26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b="1" dirty="0" err="1"/>
              <a:t>Individualizirana</a:t>
            </a:r>
            <a:r>
              <a:rPr lang="en-GB" b="1" dirty="0"/>
              <a:t> </a:t>
            </a:r>
            <a:r>
              <a:rPr lang="en-GB" b="1" dirty="0" err="1"/>
              <a:t>preporuka</a:t>
            </a:r>
            <a:r>
              <a:rPr lang="en-GB" dirty="0"/>
              <a:t>: </a:t>
            </a:r>
            <a:r>
              <a:rPr lang="en-GB" dirty="0" err="1"/>
              <a:t>Svaki</a:t>
            </a:r>
            <a:r>
              <a:rPr lang="en-GB" dirty="0"/>
              <a:t> </a:t>
            </a:r>
            <a:r>
              <a:rPr lang="en-GB" dirty="0" err="1"/>
              <a:t>pacijent</a:t>
            </a:r>
            <a:r>
              <a:rPr lang="en-GB" dirty="0"/>
              <a:t> je </a:t>
            </a:r>
            <a:r>
              <a:rPr lang="en-GB" dirty="0" err="1"/>
              <a:t>jedinstven</a:t>
            </a:r>
            <a:r>
              <a:rPr lang="en-GB" dirty="0"/>
              <a:t>, </a:t>
            </a:r>
            <a:r>
              <a:rPr lang="en-GB" dirty="0" err="1"/>
              <a:t>stoga</a:t>
            </a:r>
            <a:r>
              <a:rPr lang="en-GB" dirty="0"/>
              <a:t> je </a:t>
            </a:r>
            <a:r>
              <a:rPr lang="en-GB" dirty="0" err="1"/>
              <a:t>važno</a:t>
            </a:r>
            <a:r>
              <a:rPr lang="en-GB" dirty="0"/>
              <a:t> </a:t>
            </a:r>
            <a:r>
              <a:rPr lang="en-GB" dirty="0" err="1"/>
              <a:t>razumjeti</a:t>
            </a:r>
            <a:r>
              <a:rPr lang="en-GB" dirty="0"/>
              <a:t> </a:t>
            </a:r>
            <a:r>
              <a:rPr lang="en-GB" dirty="0" err="1"/>
              <a:t>specifične</a:t>
            </a:r>
            <a:r>
              <a:rPr lang="en-GB" dirty="0"/>
              <a:t> </a:t>
            </a:r>
            <a:r>
              <a:rPr lang="en-GB" dirty="0" err="1"/>
              <a:t>potrebe</a:t>
            </a:r>
            <a:r>
              <a:rPr lang="en-GB" dirty="0"/>
              <a:t> </a:t>
            </a:r>
            <a:r>
              <a:rPr lang="en-GB" dirty="0" err="1"/>
              <a:t>pacijenta</a:t>
            </a:r>
            <a:r>
              <a:rPr lang="en-GB" dirty="0"/>
              <a:t> </a:t>
            </a:r>
            <a:r>
              <a:rPr lang="en-GB" dirty="0" err="1"/>
              <a:t>kroz</a:t>
            </a:r>
            <a:r>
              <a:rPr lang="en-GB" dirty="0"/>
              <a:t> </a:t>
            </a:r>
            <a:r>
              <a:rPr lang="en-GB" dirty="0" err="1"/>
              <a:t>postavljanje</a:t>
            </a:r>
            <a:r>
              <a:rPr lang="en-GB" dirty="0"/>
              <a:t> </a:t>
            </a:r>
            <a:r>
              <a:rPr lang="en-GB" dirty="0" err="1"/>
              <a:t>pravih</a:t>
            </a:r>
            <a:r>
              <a:rPr lang="en-GB" dirty="0"/>
              <a:t> </a:t>
            </a:r>
            <a:r>
              <a:rPr lang="en-GB" dirty="0" err="1"/>
              <a:t>pitanja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</a:t>
            </a:r>
            <a:r>
              <a:rPr lang="en-GB" dirty="0" err="1"/>
              <a:t>biste</a:t>
            </a:r>
            <a:r>
              <a:rPr lang="en-GB" dirty="0"/>
              <a:t> </a:t>
            </a:r>
            <a:r>
              <a:rPr lang="en-GB" dirty="0" err="1"/>
              <a:t>prilagodili</a:t>
            </a:r>
            <a:r>
              <a:rPr lang="en-GB" dirty="0"/>
              <a:t> </a:t>
            </a:r>
            <a:r>
              <a:rPr lang="en-GB" dirty="0" err="1"/>
              <a:t>preporuku</a:t>
            </a:r>
            <a:r>
              <a:rPr lang="en-GB" dirty="0"/>
              <a:t> </a:t>
            </a:r>
            <a:r>
              <a:rPr lang="en-GB" dirty="0" err="1"/>
              <a:t>probiotika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/>
              <a:t>Kvaliteta</a:t>
            </a:r>
            <a:r>
              <a:rPr lang="en-GB" b="1" dirty="0"/>
              <a:t> </a:t>
            </a:r>
            <a:r>
              <a:rPr lang="en-GB" b="1" dirty="0" err="1"/>
              <a:t>probiotika</a:t>
            </a:r>
            <a:r>
              <a:rPr lang="en-GB" dirty="0"/>
              <a:t>: </a:t>
            </a:r>
            <a:r>
              <a:rPr lang="en-GB" dirty="0" err="1"/>
              <a:t>Odaberite</a:t>
            </a:r>
            <a:r>
              <a:rPr lang="en-GB" dirty="0"/>
              <a:t> </a:t>
            </a:r>
            <a:r>
              <a:rPr lang="en-GB" dirty="0" err="1"/>
              <a:t>probiotike</a:t>
            </a:r>
            <a:r>
              <a:rPr lang="en-GB" dirty="0"/>
              <a:t> koji </a:t>
            </a:r>
            <a:r>
              <a:rPr lang="en-GB" dirty="0" err="1"/>
              <a:t>imaju</a:t>
            </a:r>
            <a:r>
              <a:rPr lang="en-GB" dirty="0"/>
              <a:t> </a:t>
            </a:r>
            <a:r>
              <a:rPr lang="en-GB" dirty="0" err="1"/>
              <a:t>klinički</a:t>
            </a:r>
            <a:r>
              <a:rPr lang="en-GB" dirty="0"/>
              <a:t> </a:t>
            </a:r>
            <a:r>
              <a:rPr lang="en-GB" dirty="0" err="1"/>
              <a:t>dokazanu</a:t>
            </a:r>
            <a:r>
              <a:rPr lang="en-GB" dirty="0"/>
              <a:t> </a:t>
            </a:r>
            <a:r>
              <a:rPr lang="en-GB" dirty="0" err="1"/>
              <a:t>učinkovitost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zadovoljavaju</a:t>
            </a:r>
            <a:r>
              <a:rPr lang="en-GB" dirty="0"/>
              <a:t> </a:t>
            </a:r>
            <a:r>
              <a:rPr lang="en-GB" dirty="0" err="1"/>
              <a:t>ključne</a:t>
            </a:r>
            <a:r>
              <a:rPr lang="en-GB" dirty="0"/>
              <a:t> </a:t>
            </a:r>
            <a:r>
              <a:rPr lang="en-GB" dirty="0" err="1"/>
              <a:t>kriterije</a:t>
            </a:r>
            <a:r>
              <a:rPr lang="en-GB" dirty="0"/>
              <a:t> </a:t>
            </a:r>
            <a:r>
              <a:rPr lang="en-GB" dirty="0" err="1"/>
              <a:t>kao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broj</a:t>
            </a:r>
            <a:r>
              <a:rPr lang="en-GB" dirty="0"/>
              <a:t> </a:t>
            </a:r>
            <a:r>
              <a:rPr lang="en-GB" dirty="0" err="1"/>
              <a:t>živih</a:t>
            </a:r>
            <a:r>
              <a:rPr lang="en-GB" dirty="0"/>
              <a:t> </a:t>
            </a:r>
            <a:r>
              <a:rPr lang="en-GB" dirty="0" err="1"/>
              <a:t>mikroorganizama</a:t>
            </a:r>
            <a:r>
              <a:rPr lang="en-GB" dirty="0"/>
              <a:t> (CFU), </a:t>
            </a:r>
            <a:r>
              <a:rPr lang="en-GB" dirty="0" err="1"/>
              <a:t>različiti</a:t>
            </a:r>
            <a:r>
              <a:rPr lang="en-GB" dirty="0"/>
              <a:t> </a:t>
            </a:r>
            <a:r>
              <a:rPr lang="en-GB" dirty="0" err="1"/>
              <a:t>sojevi</a:t>
            </a:r>
            <a:r>
              <a:rPr lang="en-GB" dirty="0"/>
              <a:t> </a:t>
            </a:r>
            <a:r>
              <a:rPr lang="en-GB" dirty="0" err="1"/>
              <a:t>bakterija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otpornost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želučanu</a:t>
            </a:r>
            <a:r>
              <a:rPr lang="en-GB" dirty="0"/>
              <a:t> </a:t>
            </a:r>
            <a:r>
              <a:rPr lang="en-GB" dirty="0" err="1"/>
              <a:t>kiselinu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/>
              <a:t>Edukacija</a:t>
            </a:r>
            <a:r>
              <a:rPr lang="en-GB" b="1" dirty="0"/>
              <a:t> </a:t>
            </a:r>
            <a:r>
              <a:rPr lang="en-GB" b="1" dirty="0" err="1"/>
              <a:t>pacijenata</a:t>
            </a:r>
            <a:r>
              <a:rPr lang="en-GB" dirty="0"/>
              <a:t>: </a:t>
            </a:r>
            <a:r>
              <a:rPr lang="en-GB" dirty="0" err="1"/>
              <a:t>Informirajte</a:t>
            </a:r>
            <a:r>
              <a:rPr lang="en-GB" dirty="0"/>
              <a:t> </a:t>
            </a:r>
            <a:r>
              <a:rPr lang="en-GB" dirty="0" err="1"/>
              <a:t>pacijente</a:t>
            </a:r>
            <a:r>
              <a:rPr lang="en-GB" dirty="0"/>
              <a:t> o </a:t>
            </a:r>
            <a:r>
              <a:rPr lang="en-GB" dirty="0" err="1"/>
              <a:t>prednostima</a:t>
            </a:r>
            <a:r>
              <a:rPr lang="en-GB" dirty="0"/>
              <a:t> </a:t>
            </a:r>
            <a:r>
              <a:rPr lang="en-GB" dirty="0" err="1"/>
              <a:t>redovitog</a:t>
            </a:r>
            <a:r>
              <a:rPr lang="en-GB" dirty="0"/>
              <a:t> </a:t>
            </a:r>
            <a:r>
              <a:rPr lang="en-GB" dirty="0" err="1"/>
              <a:t>uzimanja</a:t>
            </a:r>
            <a:r>
              <a:rPr lang="en-GB" dirty="0"/>
              <a:t> </a:t>
            </a:r>
            <a:r>
              <a:rPr lang="en-GB" dirty="0" err="1"/>
              <a:t>probiotika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im</a:t>
            </a:r>
            <a:r>
              <a:rPr lang="en-GB" dirty="0"/>
              <a:t> </a:t>
            </a:r>
            <a:r>
              <a:rPr lang="en-GB" dirty="0" err="1"/>
              <a:t>pružite</a:t>
            </a:r>
            <a:r>
              <a:rPr lang="en-GB" dirty="0"/>
              <a:t> </a:t>
            </a:r>
            <a:r>
              <a:rPr lang="en-GB" dirty="0" err="1"/>
              <a:t>dodatne</a:t>
            </a:r>
            <a:r>
              <a:rPr lang="en-GB" dirty="0"/>
              <a:t> </a:t>
            </a:r>
            <a:r>
              <a:rPr lang="en-GB" dirty="0" err="1"/>
              <a:t>materijale</a:t>
            </a:r>
            <a:r>
              <a:rPr lang="en-GB" dirty="0"/>
              <a:t> </a:t>
            </a:r>
            <a:r>
              <a:rPr lang="en-GB" dirty="0" err="1"/>
              <a:t>kako</a:t>
            </a:r>
            <a:r>
              <a:rPr lang="en-GB" dirty="0"/>
              <a:t> bi </a:t>
            </a:r>
            <a:r>
              <a:rPr lang="en-GB" dirty="0" err="1"/>
              <a:t>sami</a:t>
            </a:r>
            <a:r>
              <a:rPr lang="en-GB" dirty="0"/>
              <a:t> </a:t>
            </a:r>
            <a:r>
              <a:rPr lang="en-GB" dirty="0" err="1"/>
              <a:t>mogli</a:t>
            </a:r>
            <a:r>
              <a:rPr lang="en-GB" dirty="0"/>
              <a:t> </a:t>
            </a:r>
            <a:r>
              <a:rPr lang="en-GB" dirty="0" err="1"/>
              <a:t>učiti</a:t>
            </a:r>
            <a:r>
              <a:rPr lang="en-GB" dirty="0"/>
              <a:t> o </a:t>
            </a:r>
            <a:r>
              <a:rPr lang="en-GB" dirty="0" err="1"/>
              <a:t>koristima</a:t>
            </a:r>
            <a:r>
              <a:rPr lang="en-GB" dirty="0"/>
              <a:t> </a:t>
            </a:r>
            <a:r>
              <a:rPr lang="en-GB" dirty="0" err="1"/>
              <a:t>probiotika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kumimoji="0" lang="en-US" altLang="en-US" sz="2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hr-HR" sz="21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0375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7A6AD-2DFB-D076-42A6-531AB7DCF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62B537-ECAC-A557-2F30-2E02F31ED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42757"/>
          </a:xfrm>
        </p:spPr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Kontinuirana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dukacija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jekarnika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4990AF5-BACA-2758-9741-9FF441C6F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42</a:t>
            </a:fld>
            <a:endParaRPr lang="en-GB"/>
          </a:p>
        </p:txBody>
      </p:sp>
      <p:sp>
        <p:nvSpPr>
          <p:cNvPr id="15" name="Rechteck 6">
            <a:extLst>
              <a:ext uri="{FF2B5EF4-FFF2-40B4-BE49-F238E27FC236}">
                <a16:creationId xmlns:a16="http://schemas.microsoft.com/office/drawing/2014/main" id="{DB85ED36-AEFF-937B-CAF6-A0DDB0A64C37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7" name="Rezervirano mjesto sadržaja 4">
            <a:extLst>
              <a:ext uri="{FF2B5EF4-FFF2-40B4-BE49-F238E27FC236}">
                <a16:creationId xmlns:a16="http://schemas.microsoft.com/office/drawing/2014/main" id="{00D5F5FE-5CEB-2B57-3DC1-D69C294564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589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42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8" name="Rectangle 44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59" name="Straight Connector 46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0" name="Rectangle 48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97CEBCB-FE0B-2A71-3B4D-759B95B2B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Hvala</a:t>
            </a:r>
            <a:r>
              <a:rPr lang="en-US" sz="5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cxnSp>
        <p:nvCxnSpPr>
          <p:cNvPr id="61" name="Straight Connector 50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52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3" name="Rectangle 54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Rezervirano mjesto broja slajda 2">
            <a:extLst>
              <a:ext uri="{FF2B5EF4-FFF2-40B4-BE49-F238E27FC236}">
                <a16:creationId xmlns:a16="http://schemas.microsoft.com/office/drawing/2014/main" id="{BBF41915-00D6-3292-B2F6-CD86BD19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D4EE23D2-C0B4-4452-8774-CCE7BADE6A1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F65A320A-B8B0-D6C1-C27B-C13CD4FDDB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6" t="9674" r="10984" b="14583"/>
          <a:stretch/>
        </p:blipFill>
        <p:spPr>
          <a:xfrm>
            <a:off x="633999" y="856141"/>
            <a:ext cx="4001315" cy="46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2980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Crveno-ljubičast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4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5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ppt/theme/themeOverride6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15690</TotalTime>
  <Words>3149</Words>
  <Application>Microsoft Macintosh PowerPoint</Application>
  <PresentationFormat>Widescreen</PresentationFormat>
  <Paragraphs>264</Paragraphs>
  <Slides>43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Aptos</vt:lpstr>
      <vt:lpstr>Arial</vt:lpstr>
      <vt:lpstr>Calibri</vt:lpstr>
      <vt:lpstr>Calibri Light</vt:lpstr>
      <vt:lpstr>Wingdings</vt:lpstr>
      <vt:lpstr>Retrospektiva</vt:lpstr>
      <vt:lpstr>Izbor i preporuka probiotika u ljekarni - Praktične smjernice za ljekarnike </vt:lpstr>
      <vt:lpstr>O predavaču</vt:lpstr>
      <vt:lpstr>Zašto probiotici?</vt:lpstr>
      <vt:lpstr>Zašto probiotici?</vt:lpstr>
      <vt:lpstr>Mehanizam djelovanja probiotika - Utjecaj na  mikrobiom</vt:lpstr>
      <vt:lpstr>Mehanizam djelovanja probiotika - Modulacija imunološkog sustava</vt:lpstr>
      <vt:lpstr>Mehanizam djelovanja probiotika - Inhibicija rasta patogenih mikroorganizama</vt:lpstr>
      <vt:lpstr>Mehanizam djelovanja probiotika - Poboljšanje crijevne barijere</vt:lpstr>
      <vt:lpstr>  Mehanizam djelovanja probiotika - Utjecaj na crijevnu pokretljivost</vt:lpstr>
      <vt:lpstr>  Najčešće korišteni probiotički sojevi</vt:lpstr>
      <vt:lpstr>PowerPoint Presentation</vt:lpstr>
      <vt:lpstr>Stres</vt:lpstr>
      <vt:lpstr>Stres</vt:lpstr>
      <vt:lpstr>PowerPoint Presentation</vt:lpstr>
      <vt:lpstr>Probiotici i upotreba antibiotika</vt:lpstr>
      <vt:lpstr>Probiotici i upotreba antibiotika</vt:lpstr>
      <vt:lpstr>PowerPoint Presentation</vt:lpstr>
      <vt:lpstr>Probiotici i metabolički sindrom - Kako probiotici mogu pomoći?</vt:lpstr>
      <vt:lpstr>Probiotici i metabolički sindrom - Kako probiotici mogu pomoći?</vt:lpstr>
      <vt:lpstr>Probiotici i metabolički sindrom - Kako probiotici mogu pomoći?</vt:lpstr>
      <vt:lpstr>PowerPoint Presentation</vt:lpstr>
      <vt:lpstr>Žensko zdravlje - Kako probiotici mogu pomoći?</vt:lpstr>
      <vt:lpstr>Žensko zdravlje - Kako probiotici mogu pomoći?</vt:lpstr>
      <vt:lpstr>Žensko zdravlje - Kako probiotici mogu pomoći?</vt:lpstr>
      <vt:lpstr>Žensko zdravlje - Kako probiotici mogu pomoći?</vt:lpstr>
      <vt:lpstr>PowerPoint Presentation</vt:lpstr>
      <vt:lpstr>Trudnoća - Kako probiotici mogu pomoći?</vt:lpstr>
      <vt:lpstr>Trudnoća - Kako probiotici mogu pomoći?</vt:lpstr>
      <vt:lpstr>PowerPoint Presentation</vt:lpstr>
      <vt:lpstr>Uloga farmaceuta?</vt:lpstr>
      <vt:lpstr>Kriteriji za odabir probiotika?</vt:lpstr>
      <vt:lpstr>Preporuke za specifične indikacije</vt:lpstr>
      <vt:lpstr>Zašto preporučiti probiotike pacijentima? </vt:lpstr>
      <vt:lpstr>Edukacija pacijenata o prednostima redovitog uzimanja probiotika</vt:lpstr>
      <vt:lpstr>Ključni trenuci kada su probiotici korisni </vt:lpstr>
      <vt:lpstr>Kako odabrati kvalitetan probiotik </vt:lpstr>
      <vt:lpstr>Savjeti za prepoznavanje kvalitetnih proizvođača i provjerenih brandova</vt:lpstr>
      <vt:lpstr>Postavljanje pravih pitanja pacijentu </vt:lpstr>
      <vt:lpstr>Kako predstaviti probiotik pacijentu? </vt:lpstr>
      <vt:lpstr>Kako predstaviti probiotik pacijentu </vt:lpstr>
      <vt:lpstr>Praktični savjeti za ljekarnike </vt:lpstr>
      <vt:lpstr>Kontinuirana edukacija ljekarnika</vt:lpstr>
      <vt:lpstr>Hvala!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Oralni mikrobiom i utjecaj Streptococcus salivarius K12: Nova perspektiva u očuvanju oralnog zdravlja</dc:title>
  <dc:creator>Ante Orbanić</dc:creator>
  <cp:lastModifiedBy>Sabine Ebert-Krnjak</cp:lastModifiedBy>
  <cp:revision>12</cp:revision>
  <dcterms:created xsi:type="dcterms:W3CDTF">2024-03-26T09:07:43Z</dcterms:created>
  <dcterms:modified xsi:type="dcterms:W3CDTF">2024-11-20T16:46:01Z</dcterms:modified>
</cp:coreProperties>
</file>