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700" r:id="rId3"/>
    <p:sldId id="846" r:id="rId4"/>
    <p:sldId id="779" r:id="rId5"/>
    <p:sldId id="718" r:id="rId6"/>
    <p:sldId id="732" r:id="rId7"/>
    <p:sldId id="836" r:id="rId8"/>
    <p:sldId id="834" r:id="rId9"/>
    <p:sldId id="769" r:id="rId10"/>
    <p:sldId id="775" r:id="rId11"/>
    <p:sldId id="777" r:id="rId12"/>
    <p:sldId id="780" r:id="rId13"/>
    <p:sldId id="837" r:id="rId14"/>
    <p:sldId id="838" r:id="rId15"/>
    <p:sldId id="771" r:id="rId16"/>
    <p:sldId id="767" r:id="rId17"/>
    <p:sldId id="841" r:id="rId18"/>
    <p:sldId id="840" r:id="rId19"/>
    <p:sldId id="842" r:id="rId20"/>
    <p:sldId id="768" r:id="rId21"/>
    <p:sldId id="843" r:id="rId22"/>
    <p:sldId id="723" r:id="rId23"/>
    <p:sldId id="844" r:id="rId24"/>
    <p:sldId id="845" r:id="rId25"/>
    <p:sldId id="387" r:id="rId26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37BB"/>
    <a:srgbClr val="0066FF"/>
    <a:srgbClr val="8EE4F2"/>
    <a:srgbClr val="DB6FD3"/>
    <a:srgbClr val="6C2784"/>
    <a:srgbClr val="FFCC00"/>
    <a:srgbClr val="FF9900"/>
    <a:srgbClr val="E69AE1"/>
    <a:srgbClr val="0CB42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rednji stil 1 - Isticanj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Srednji stil 2 - Isticanj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51" autoAdjust="0"/>
    <p:restoredTop sz="92051" autoAdjust="0"/>
  </p:normalViewPr>
  <p:slideViewPr>
    <p:cSldViewPr snapToGrid="0">
      <p:cViewPr varScale="1">
        <p:scale>
          <a:sx n="71" d="100"/>
          <a:sy n="71" d="100"/>
        </p:scale>
        <p:origin x="507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sna Jukic" userId="b6e7cda180ee0eed" providerId="LiveId" clId="{947A161A-2682-49EF-913F-347334245B9C}"/>
    <pc:docChg chg="undo custSel addSld delSld modSld sldOrd">
      <pc:chgData name="Vesna Jukic" userId="b6e7cda180ee0eed" providerId="LiveId" clId="{947A161A-2682-49EF-913F-347334245B9C}" dt="2024-10-21T14:13:31.483" v="827" actId="207"/>
      <pc:docMkLst>
        <pc:docMk/>
      </pc:docMkLst>
      <pc:sldChg chg="modSp mod">
        <pc:chgData name="Vesna Jukic" userId="b6e7cda180ee0eed" providerId="LiveId" clId="{947A161A-2682-49EF-913F-347334245B9C}" dt="2024-10-21T10:24:58.553" v="163" actId="20577"/>
        <pc:sldMkLst>
          <pc:docMk/>
          <pc:sldMk cId="1600342560" sldId="256"/>
        </pc:sldMkLst>
        <pc:spChg chg="mod">
          <ac:chgData name="Vesna Jukic" userId="b6e7cda180ee0eed" providerId="LiveId" clId="{947A161A-2682-49EF-913F-347334245B9C}" dt="2024-10-21T10:24:42.533" v="137" actId="20577"/>
          <ac:spMkLst>
            <pc:docMk/>
            <pc:sldMk cId="1600342560" sldId="256"/>
            <ac:spMk id="2" creationId="{98371B3B-48FF-1B69-0AC6-5C9FAF9C68F1}"/>
          </ac:spMkLst>
        </pc:spChg>
        <pc:spChg chg="mod">
          <ac:chgData name="Vesna Jukic" userId="b6e7cda180ee0eed" providerId="LiveId" clId="{947A161A-2682-49EF-913F-347334245B9C}" dt="2024-10-21T10:24:58.553" v="163" actId="20577"/>
          <ac:spMkLst>
            <pc:docMk/>
            <pc:sldMk cId="1600342560" sldId="256"/>
            <ac:spMk id="3" creationId="{3A6A253C-39F0-D84E-DCB4-4F665DFDB520}"/>
          </ac:spMkLst>
        </pc:spChg>
      </pc:sldChg>
      <pc:sldChg chg="del">
        <pc:chgData name="Vesna Jukic" userId="b6e7cda180ee0eed" providerId="LiveId" clId="{947A161A-2682-49EF-913F-347334245B9C}" dt="2024-10-21T10:21:26.821" v="0" actId="2696"/>
        <pc:sldMkLst>
          <pc:docMk/>
          <pc:sldMk cId="3967677696" sldId="258"/>
        </pc:sldMkLst>
      </pc:sldChg>
      <pc:sldChg chg="addSp delSp modSp mod">
        <pc:chgData name="Vesna Jukic" userId="b6e7cda180ee0eed" providerId="LiveId" clId="{947A161A-2682-49EF-913F-347334245B9C}" dt="2024-10-21T11:28:12.694" v="602" actId="1076"/>
        <pc:sldMkLst>
          <pc:docMk/>
          <pc:sldMk cId="973992779" sldId="327"/>
        </pc:sldMkLst>
        <pc:spChg chg="del">
          <ac:chgData name="Vesna Jukic" userId="b6e7cda180ee0eed" providerId="LiveId" clId="{947A161A-2682-49EF-913F-347334245B9C}" dt="2024-10-21T10:47:01.290" v="283" actId="478"/>
          <ac:spMkLst>
            <pc:docMk/>
            <pc:sldMk cId="973992779" sldId="327"/>
            <ac:spMk id="5" creationId="{960A235E-C5B1-D0BB-CC14-6BCC904FA4FC}"/>
          </ac:spMkLst>
        </pc:spChg>
        <pc:spChg chg="add mod">
          <ac:chgData name="Vesna Jukic" userId="b6e7cda180ee0eed" providerId="LiveId" clId="{947A161A-2682-49EF-913F-347334245B9C}" dt="2024-10-21T11:28:12.694" v="602" actId="1076"/>
          <ac:spMkLst>
            <pc:docMk/>
            <pc:sldMk cId="973992779" sldId="327"/>
            <ac:spMk id="6" creationId="{2816654F-6A04-74EF-79CD-A9EEBAD44E4F}"/>
          </ac:spMkLst>
        </pc:spChg>
        <pc:spChg chg="mod">
          <ac:chgData name="Vesna Jukic" userId="b6e7cda180ee0eed" providerId="LiveId" clId="{947A161A-2682-49EF-913F-347334245B9C}" dt="2024-10-21T10:47:05.287" v="284" actId="1076"/>
          <ac:spMkLst>
            <pc:docMk/>
            <pc:sldMk cId="973992779" sldId="327"/>
            <ac:spMk id="11" creationId="{E61CC1DC-CB00-8EE7-FAB0-CF5510A3390F}"/>
          </ac:spMkLst>
        </pc:spChg>
      </pc:sldChg>
      <pc:sldChg chg="ord">
        <pc:chgData name="Vesna Jukic" userId="b6e7cda180ee0eed" providerId="LiveId" clId="{947A161A-2682-49EF-913F-347334245B9C}" dt="2024-10-21T10:24:08.683" v="25"/>
        <pc:sldMkLst>
          <pc:docMk/>
          <pc:sldMk cId="861553773" sldId="387"/>
        </pc:sldMkLst>
      </pc:sldChg>
      <pc:sldChg chg="del">
        <pc:chgData name="Vesna Jukic" userId="b6e7cda180ee0eed" providerId="LiveId" clId="{947A161A-2682-49EF-913F-347334245B9C}" dt="2024-10-21T10:22:17.173" v="7" actId="2696"/>
        <pc:sldMkLst>
          <pc:docMk/>
          <pc:sldMk cId="508569407" sldId="419"/>
        </pc:sldMkLst>
      </pc:sldChg>
      <pc:sldChg chg="del">
        <pc:chgData name="Vesna Jukic" userId="b6e7cda180ee0eed" providerId="LiveId" clId="{947A161A-2682-49EF-913F-347334245B9C}" dt="2024-10-21T10:52:17.077" v="383" actId="2696"/>
        <pc:sldMkLst>
          <pc:docMk/>
          <pc:sldMk cId="3165964409" sldId="423"/>
        </pc:sldMkLst>
      </pc:sldChg>
      <pc:sldChg chg="del">
        <pc:chgData name="Vesna Jukic" userId="b6e7cda180ee0eed" providerId="LiveId" clId="{947A161A-2682-49EF-913F-347334245B9C}" dt="2024-10-21T10:21:54.124" v="3" actId="2696"/>
        <pc:sldMkLst>
          <pc:docMk/>
          <pc:sldMk cId="3995413899" sldId="425"/>
        </pc:sldMkLst>
      </pc:sldChg>
      <pc:sldChg chg="del">
        <pc:chgData name="Vesna Jukic" userId="b6e7cda180ee0eed" providerId="LiveId" clId="{947A161A-2682-49EF-913F-347334245B9C}" dt="2024-10-21T10:21:54.124" v="3" actId="2696"/>
        <pc:sldMkLst>
          <pc:docMk/>
          <pc:sldMk cId="2945185586" sldId="426"/>
        </pc:sldMkLst>
      </pc:sldChg>
      <pc:sldChg chg="del">
        <pc:chgData name="Vesna Jukic" userId="b6e7cda180ee0eed" providerId="LiveId" clId="{947A161A-2682-49EF-913F-347334245B9C}" dt="2024-10-21T10:21:59.173" v="4" actId="2696"/>
        <pc:sldMkLst>
          <pc:docMk/>
          <pc:sldMk cId="1941014786" sldId="427"/>
        </pc:sldMkLst>
      </pc:sldChg>
      <pc:sldChg chg="del">
        <pc:chgData name="Vesna Jukic" userId="b6e7cda180ee0eed" providerId="LiveId" clId="{947A161A-2682-49EF-913F-347334245B9C}" dt="2024-10-21T10:21:59.173" v="4" actId="2696"/>
        <pc:sldMkLst>
          <pc:docMk/>
          <pc:sldMk cId="4239636563" sldId="428"/>
        </pc:sldMkLst>
      </pc:sldChg>
      <pc:sldChg chg="del">
        <pc:chgData name="Vesna Jukic" userId="b6e7cda180ee0eed" providerId="LiveId" clId="{947A161A-2682-49EF-913F-347334245B9C}" dt="2024-10-21T10:21:59.173" v="4" actId="2696"/>
        <pc:sldMkLst>
          <pc:docMk/>
          <pc:sldMk cId="1275457256" sldId="433"/>
        </pc:sldMkLst>
      </pc:sldChg>
      <pc:sldChg chg="del">
        <pc:chgData name="Vesna Jukic" userId="b6e7cda180ee0eed" providerId="LiveId" clId="{947A161A-2682-49EF-913F-347334245B9C}" dt="2024-10-21T10:21:59.173" v="4" actId="2696"/>
        <pc:sldMkLst>
          <pc:docMk/>
          <pc:sldMk cId="81650464" sldId="434"/>
        </pc:sldMkLst>
      </pc:sldChg>
      <pc:sldChg chg="del">
        <pc:chgData name="Vesna Jukic" userId="b6e7cda180ee0eed" providerId="LiveId" clId="{947A161A-2682-49EF-913F-347334245B9C}" dt="2024-10-21T10:22:21.811" v="8" actId="2696"/>
        <pc:sldMkLst>
          <pc:docMk/>
          <pc:sldMk cId="2780910676" sldId="435"/>
        </pc:sldMkLst>
      </pc:sldChg>
      <pc:sldChg chg="del">
        <pc:chgData name="Vesna Jukic" userId="b6e7cda180ee0eed" providerId="LiveId" clId="{947A161A-2682-49EF-913F-347334245B9C}" dt="2024-10-21T10:55:08.933" v="413" actId="2696"/>
        <pc:sldMkLst>
          <pc:docMk/>
          <pc:sldMk cId="17475803" sldId="438"/>
        </pc:sldMkLst>
      </pc:sldChg>
      <pc:sldChg chg="del">
        <pc:chgData name="Vesna Jukic" userId="b6e7cda180ee0eed" providerId="LiveId" clId="{947A161A-2682-49EF-913F-347334245B9C}" dt="2024-10-21T10:47:46.345" v="285" actId="2696"/>
        <pc:sldMkLst>
          <pc:docMk/>
          <pc:sldMk cId="257276291" sldId="442"/>
        </pc:sldMkLst>
      </pc:sldChg>
      <pc:sldChg chg="del">
        <pc:chgData name="Vesna Jukic" userId="b6e7cda180ee0eed" providerId="LiveId" clId="{947A161A-2682-49EF-913F-347334245B9C}" dt="2024-10-21T10:22:25.096" v="9" actId="2696"/>
        <pc:sldMkLst>
          <pc:docMk/>
          <pc:sldMk cId="3570377960" sldId="561"/>
        </pc:sldMkLst>
      </pc:sldChg>
      <pc:sldChg chg="del">
        <pc:chgData name="Vesna Jukic" userId="b6e7cda180ee0eed" providerId="LiveId" clId="{947A161A-2682-49EF-913F-347334245B9C}" dt="2024-10-21T10:23:12.385" v="18" actId="2696"/>
        <pc:sldMkLst>
          <pc:docMk/>
          <pc:sldMk cId="1092566721" sldId="569"/>
        </pc:sldMkLst>
      </pc:sldChg>
      <pc:sldChg chg="add del">
        <pc:chgData name="Vesna Jukic" userId="b6e7cda180ee0eed" providerId="LiveId" clId="{947A161A-2682-49EF-913F-347334245B9C}" dt="2024-10-21T10:56:07.292" v="420" actId="2696"/>
        <pc:sldMkLst>
          <pc:docMk/>
          <pc:sldMk cId="737912033" sldId="576"/>
        </pc:sldMkLst>
      </pc:sldChg>
      <pc:sldChg chg="del">
        <pc:chgData name="Vesna Jukic" userId="b6e7cda180ee0eed" providerId="LiveId" clId="{947A161A-2682-49EF-913F-347334245B9C}" dt="2024-10-21T10:48:00.893" v="286" actId="2696"/>
        <pc:sldMkLst>
          <pc:docMk/>
          <pc:sldMk cId="353379605" sldId="577"/>
        </pc:sldMkLst>
      </pc:sldChg>
      <pc:sldChg chg="del">
        <pc:chgData name="Vesna Jukic" userId="b6e7cda180ee0eed" providerId="LiveId" clId="{947A161A-2682-49EF-913F-347334245B9C}" dt="2024-10-21T10:22:40.937" v="10" actId="2696"/>
        <pc:sldMkLst>
          <pc:docMk/>
          <pc:sldMk cId="2294278395" sldId="579"/>
        </pc:sldMkLst>
      </pc:sldChg>
      <pc:sldChg chg="del">
        <pc:chgData name="Vesna Jukic" userId="b6e7cda180ee0eed" providerId="LiveId" clId="{947A161A-2682-49EF-913F-347334245B9C}" dt="2024-10-21T10:23:22.940" v="20" actId="2696"/>
        <pc:sldMkLst>
          <pc:docMk/>
          <pc:sldMk cId="3782855989" sldId="584"/>
        </pc:sldMkLst>
      </pc:sldChg>
      <pc:sldChg chg="del">
        <pc:chgData name="Vesna Jukic" userId="b6e7cda180ee0eed" providerId="LiveId" clId="{947A161A-2682-49EF-913F-347334245B9C}" dt="2024-10-21T10:23:27.877" v="21" actId="2696"/>
        <pc:sldMkLst>
          <pc:docMk/>
          <pc:sldMk cId="1453180041" sldId="589"/>
        </pc:sldMkLst>
      </pc:sldChg>
      <pc:sldChg chg="del">
        <pc:chgData name="Vesna Jukic" userId="b6e7cda180ee0eed" providerId="LiveId" clId="{947A161A-2682-49EF-913F-347334245B9C}" dt="2024-10-21T10:23:27.877" v="21" actId="2696"/>
        <pc:sldMkLst>
          <pc:docMk/>
          <pc:sldMk cId="1396789594" sldId="590"/>
        </pc:sldMkLst>
      </pc:sldChg>
      <pc:sldChg chg="del">
        <pc:chgData name="Vesna Jukic" userId="b6e7cda180ee0eed" providerId="LiveId" clId="{947A161A-2682-49EF-913F-347334245B9C}" dt="2024-10-21T10:23:22.940" v="20" actId="2696"/>
        <pc:sldMkLst>
          <pc:docMk/>
          <pc:sldMk cId="2787241726" sldId="591"/>
        </pc:sldMkLst>
      </pc:sldChg>
      <pc:sldChg chg="del">
        <pc:chgData name="Vesna Jukic" userId="b6e7cda180ee0eed" providerId="LiveId" clId="{947A161A-2682-49EF-913F-347334245B9C}" dt="2024-10-21T10:23:33.956" v="22" actId="2696"/>
        <pc:sldMkLst>
          <pc:docMk/>
          <pc:sldMk cId="2318851609" sldId="593"/>
        </pc:sldMkLst>
      </pc:sldChg>
      <pc:sldChg chg="del">
        <pc:chgData name="Vesna Jukic" userId="b6e7cda180ee0eed" providerId="LiveId" clId="{947A161A-2682-49EF-913F-347334245B9C}" dt="2024-10-21T10:23:33.956" v="22" actId="2696"/>
        <pc:sldMkLst>
          <pc:docMk/>
          <pc:sldMk cId="402006607" sldId="595"/>
        </pc:sldMkLst>
      </pc:sldChg>
      <pc:sldChg chg="del">
        <pc:chgData name="Vesna Jukic" userId="b6e7cda180ee0eed" providerId="LiveId" clId="{947A161A-2682-49EF-913F-347334245B9C}" dt="2024-10-21T10:23:27.877" v="21" actId="2696"/>
        <pc:sldMkLst>
          <pc:docMk/>
          <pc:sldMk cId="3213269595" sldId="596"/>
        </pc:sldMkLst>
      </pc:sldChg>
      <pc:sldChg chg="del">
        <pc:chgData name="Vesna Jukic" userId="b6e7cda180ee0eed" providerId="LiveId" clId="{947A161A-2682-49EF-913F-347334245B9C}" dt="2024-10-21T10:21:42.666" v="2" actId="2696"/>
        <pc:sldMkLst>
          <pc:docMk/>
          <pc:sldMk cId="277702205" sldId="597"/>
        </pc:sldMkLst>
      </pc:sldChg>
      <pc:sldChg chg="del">
        <pc:chgData name="Vesna Jukic" userId="b6e7cda180ee0eed" providerId="LiveId" clId="{947A161A-2682-49EF-913F-347334245B9C}" dt="2024-10-21T10:23:33.956" v="22" actId="2696"/>
        <pc:sldMkLst>
          <pc:docMk/>
          <pc:sldMk cId="2636354327" sldId="601"/>
        </pc:sldMkLst>
      </pc:sldChg>
      <pc:sldChg chg="del">
        <pc:chgData name="Vesna Jukic" userId="b6e7cda180ee0eed" providerId="LiveId" clId="{947A161A-2682-49EF-913F-347334245B9C}" dt="2024-10-21T10:21:39.041" v="1" actId="2696"/>
        <pc:sldMkLst>
          <pc:docMk/>
          <pc:sldMk cId="2836987814" sldId="603"/>
        </pc:sldMkLst>
      </pc:sldChg>
      <pc:sldChg chg="del">
        <pc:chgData name="Vesna Jukic" userId="b6e7cda180ee0eed" providerId="LiveId" clId="{947A161A-2682-49EF-913F-347334245B9C}" dt="2024-10-21T10:23:12.385" v="18" actId="2696"/>
        <pc:sldMkLst>
          <pc:docMk/>
          <pc:sldMk cId="584727527" sldId="616"/>
        </pc:sldMkLst>
      </pc:sldChg>
      <pc:sldChg chg="del">
        <pc:chgData name="Vesna Jukic" userId="b6e7cda180ee0eed" providerId="LiveId" clId="{947A161A-2682-49EF-913F-347334245B9C}" dt="2024-10-21T10:22:45.079" v="11" actId="2696"/>
        <pc:sldMkLst>
          <pc:docMk/>
          <pc:sldMk cId="1632405077" sldId="626"/>
        </pc:sldMkLst>
      </pc:sldChg>
      <pc:sldChg chg="del">
        <pc:chgData name="Vesna Jukic" userId="b6e7cda180ee0eed" providerId="LiveId" clId="{947A161A-2682-49EF-913F-347334245B9C}" dt="2024-10-21T10:22:49.311" v="13" actId="2696"/>
        <pc:sldMkLst>
          <pc:docMk/>
          <pc:sldMk cId="1433059313" sldId="628"/>
        </pc:sldMkLst>
      </pc:sldChg>
      <pc:sldChg chg="del">
        <pc:chgData name="Vesna Jukic" userId="b6e7cda180ee0eed" providerId="LiveId" clId="{947A161A-2682-49EF-913F-347334245B9C}" dt="2024-10-21T10:23:27.877" v="21" actId="2696"/>
        <pc:sldMkLst>
          <pc:docMk/>
          <pc:sldMk cId="2341653494" sldId="634"/>
        </pc:sldMkLst>
      </pc:sldChg>
      <pc:sldChg chg="delSp modSp mod">
        <pc:chgData name="Vesna Jukic" userId="b6e7cda180ee0eed" providerId="LiveId" clId="{947A161A-2682-49EF-913F-347334245B9C}" dt="2024-10-21T10:26:01.339" v="171" actId="20577"/>
        <pc:sldMkLst>
          <pc:docMk/>
          <pc:sldMk cId="4125813337" sldId="700"/>
        </pc:sldMkLst>
        <pc:spChg chg="mod">
          <ac:chgData name="Vesna Jukic" userId="b6e7cda180ee0eed" providerId="LiveId" clId="{947A161A-2682-49EF-913F-347334245B9C}" dt="2024-10-21T10:25:53.586" v="167" actId="1076"/>
          <ac:spMkLst>
            <pc:docMk/>
            <pc:sldMk cId="4125813337" sldId="700"/>
            <ac:spMk id="3" creationId="{7FCDD646-1F9E-CBA9-D475-4C422DDB82A5}"/>
          </ac:spMkLst>
        </pc:spChg>
        <pc:spChg chg="mod">
          <ac:chgData name="Vesna Jukic" userId="b6e7cda180ee0eed" providerId="LiveId" clId="{947A161A-2682-49EF-913F-347334245B9C}" dt="2024-10-21T10:26:01.339" v="171" actId="20577"/>
          <ac:spMkLst>
            <pc:docMk/>
            <pc:sldMk cId="4125813337" sldId="700"/>
            <ac:spMk id="6" creationId="{2DEEA5FC-8383-6AC7-DE29-0582F5C81194}"/>
          </ac:spMkLst>
        </pc:spChg>
        <pc:spChg chg="del mod">
          <ac:chgData name="Vesna Jukic" userId="b6e7cda180ee0eed" providerId="LiveId" clId="{947A161A-2682-49EF-913F-347334245B9C}" dt="2024-10-21T10:25:46.816" v="166" actId="478"/>
          <ac:spMkLst>
            <pc:docMk/>
            <pc:sldMk cId="4125813337" sldId="700"/>
            <ac:spMk id="8" creationId="{009BD085-CC86-A2A1-36C8-EBF278ABE9B1}"/>
          </ac:spMkLst>
        </pc:spChg>
        <pc:spChg chg="mod">
          <ac:chgData name="Vesna Jukic" userId="b6e7cda180ee0eed" providerId="LiveId" clId="{947A161A-2682-49EF-913F-347334245B9C}" dt="2024-10-21T10:25:53.586" v="167" actId="1076"/>
          <ac:spMkLst>
            <pc:docMk/>
            <pc:sldMk cId="4125813337" sldId="700"/>
            <ac:spMk id="12" creationId="{817C3DE9-B5E9-CCB2-21CF-CAE6645C5D03}"/>
          </ac:spMkLst>
        </pc:spChg>
        <pc:picChg chg="mod">
          <ac:chgData name="Vesna Jukic" userId="b6e7cda180ee0eed" providerId="LiveId" clId="{947A161A-2682-49EF-913F-347334245B9C}" dt="2024-10-21T10:25:53.586" v="167" actId="1076"/>
          <ac:picMkLst>
            <pc:docMk/>
            <pc:sldMk cId="4125813337" sldId="700"/>
            <ac:picMk id="2" creationId="{25494570-6B5A-FEAC-AEE3-4216F5763DEF}"/>
          </ac:picMkLst>
        </pc:picChg>
        <pc:picChg chg="mod">
          <ac:chgData name="Vesna Jukic" userId="b6e7cda180ee0eed" providerId="LiveId" clId="{947A161A-2682-49EF-913F-347334245B9C}" dt="2024-10-21T10:25:53.586" v="167" actId="1076"/>
          <ac:picMkLst>
            <pc:docMk/>
            <pc:sldMk cId="4125813337" sldId="700"/>
            <ac:picMk id="10" creationId="{646B3E89-3856-02A0-39EE-2FC72D22622C}"/>
          </ac:picMkLst>
        </pc:picChg>
      </pc:sldChg>
      <pc:sldChg chg="addSp delSp modSp mod ord">
        <pc:chgData name="Vesna Jukic" userId="b6e7cda180ee0eed" providerId="LiveId" clId="{947A161A-2682-49EF-913F-347334245B9C}" dt="2024-10-21T11:25:30.215" v="528" actId="113"/>
        <pc:sldMkLst>
          <pc:docMk/>
          <pc:sldMk cId="2964525122" sldId="718"/>
        </pc:sldMkLst>
        <pc:spChg chg="mod">
          <ac:chgData name="Vesna Jukic" userId="b6e7cda180ee0eed" providerId="LiveId" clId="{947A161A-2682-49EF-913F-347334245B9C}" dt="2024-10-21T10:48:06.912" v="291" actId="20577"/>
          <ac:spMkLst>
            <pc:docMk/>
            <pc:sldMk cId="2964525122" sldId="718"/>
            <ac:spMk id="2" creationId="{0406BE55-DE5E-2BE6-BADC-EBF3BF92FF72}"/>
          </ac:spMkLst>
        </pc:spChg>
        <pc:spChg chg="mod">
          <ac:chgData name="Vesna Jukic" userId="b6e7cda180ee0eed" providerId="LiveId" clId="{947A161A-2682-49EF-913F-347334245B9C}" dt="2024-10-21T11:25:30.215" v="528" actId="113"/>
          <ac:spMkLst>
            <pc:docMk/>
            <pc:sldMk cId="2964525122" sldId="718"/>
            <ac:spMk id="3" creationId="{8C09ABE1-C026-E94B-9806-ACC3570DBB20}"/>
          </ac:spMkLst>
        </pc:spChg>
        <pc:spChg chg="mod">
          <ac:chgData name="Vesna Jukic" userId="b6e7cda180ee0eed" providerId="LiveId" clId="{947A161A-2682-49EF-913F-347334245B9C}" dt="2024-10-21T10:58:27.369" v="444" actId="1076"/>
          <ac:spMkLst>
            <pc:docMk/>
            <pc:sldMk cId="2964525122" sldId="718"/>
            <ac:spMk id="6" creationId="{CB71A6E3-77E1-3204-7FAC-48CA295FE968}"/>
          </ac:spMkLst>
        </pc:spChg>
        <pc:spChg chg="del">
          <ac:chgData name="Vesna Jukic" userId="b6e7cda180ee0eed" providerId="LiveId" clId="{947A161A-2682-49EF-913F-347334245B9C}" dt="2024-10-21T10:48:17.794" v="292" actId="478"/>
          <ac:spMkLst>
            <pc:docMk/>
            <pc:sldMk cId="2964525122" sldId="718"/>
            <ac:spMk id="7" creationId="{DBA7A977-0B60-FFA9-66E7-D7545273D96D}"/>
          </ac:spMkLst>
        </pc:spChg>
        <pc:picChg chg="add mod">
          <ac:chgData name="Vesna Jukic" userId="b6e7cda180ee0eed" providerId="LiveId" clId="{947A161A-2682-49EF-913F-347334245B9C}" dt="2024-10-21T10:58:40.312" v="447" actId="1076"/>
          <ac:picMkLst>
            <pc:docMk/>
            <pc:sldMk cId="2964525122" sldId="718"/>
            <ac:picMk id="8" creationId="{1D3CE88F-B706-1737-6DCE-5ED7557EA3BF}"/>
          </ac:picMkLst>
        </pc:picChg>
        <pc:picChg chg="add mod">
          <ac:chgData name="Vesna Jukic" userId="b6e7cda180ee0eed" providerId="LiveId" clId="{947A161A-2682-49EF-913F-347334245B9C}" dt="2024-10-21T10:58:36.104" v="446" actId="1076"/>
          <ac:picMkLst>
            <pc:docMk/>
            <pc:sldMk cId="2964525122" sldId="718"/>
            <ac:picMk id="9" creationId="{B4090F40-9457-B3E3-9D65-99BB73BC72D2}"/>
          </ac:picMkLst>
        </pc:picChg>
      </pc:sldChg>
      <pc:sldChg chg="modSp del mod">
        <pc:chgData name="Vesna Jukic" userId="b6e7cda180ee0eed" providerId="LiveId" clId="{947A161A-2682-49EF-913F-347334245B9C}" dt="2024-10-21T10:58:06.303" v="441" actId="2696"/>
        <pc:sldMkLst>
          <pc:docMk/>
          <pc:sldMk cId="2515623961" sldId="721"/>
        </pc:sldMkLst>
        <pc:spChg chg="mod">
          <ac:chgData name="Vesna Jukic" userId="b6e7cda180ee0eed" providerId="LiveId" clId="{947A161A-2682-49EF-913F-347334245B9C}" dt="2024-10-21T10:51:47.603" v="380" actId="20577"/>
          <ac:spMkLst>
            <pc:docMk/>
            <pc:sldMk cId="2515623961" sldId="721"/>
            <ac:spMk id="3" creationId="{A668AF9A-DD24-E332-B590-B822689F84F7}"/>
          </ac:spMkLst>
        </pc:spChg>
        <pc:spChg chg="mod">
          <ac:chgData name="Vesna Jukic" userId="b6e7cda180ee0eed" providerId="LiveId" clId="{947A161A-2682-49EF-913F-347334245B9C}" dt="2024-10-21T10:54:01.444" v="404" actId="20577"/>
          <ac:spMkLst>
            <pc:docMk/>
            <pc:sldMk cId="2515623961" sldId="721"/>
            <ac:spMk id="8" creationId="{08371D7A-FECC-C129-F1F7-B660E49FC8E0}"/>
          </ac:spMkLst>
        </pc:spChg>
      </pc:sldChg>
      <pc:sldChg chg="modSp mod">
        <pc:chgData name="Vesna Jukic" userId="b6e7cda180ee0eed" providerId="LiveId" clId="{947A161A-2682-49EF-913F-347334245B9C}" dt="2024-10-21T11:29:16.961" v="616" actId="20577"/>
        <pc:sldMkLst>
          <pc:docMk/>
          <pc:sldMk cId="4265575864" sldId="723"/>
        </pc:sldMkLst>
        <pc:spChg chg="mod">
          <ac:chgData name="Vesna Jukic" userId="b6e7cda180ee0eed" providerId="LiveId" clId="{947A161A-2682-49EF-913F-347334245B9C}" dt="2024-10-21T11:29:16.961" v="616" actId="20577"/>
          <ac:spMkLst>
            <pc:docMk/>
            <pc:sldMk cId="4265575864" sldId="723"/>
            <ac:spMk id="2" creationId="{0CC65DA0-CBED-20B4-EB7B-EB0152DA591A}"/>
          </ac:spMkLst>
        </pc:spChg>
      </pc:sldChg>
      <pc:sldChg chg="modSp mod">
        <pc:chgData name="Vesna Jukic" userId="b6e7cda180ee0eed" providerId="LiveId" clId="{947A161A-2682-49EF-913F-347334245B9C}" dt="2024-10-21T14:07:22.556" v="698" actId="20577"/>
        <pc:sldMkLst>
          <pc:docMk/>
          <pc:sldMk cId="3406833146" sldId="724"/>
        </pc:sldMkLst>
        <pc:spChg chg="mod">
          <ac:chgData name="Vesna Jukic" userId="b6e7cda180ee0eed" providerId="LiveId" clId="{947A161A-2682-49EF-913F-347334245B9C}" dt="2024-10-21T14:07:13.807" v="697" actId="1076"/>
          <ac:spMkLst>
            <pc:docMk/>
            <pc:sldMk cId="3406833146" sldId="724"/>
            <ac:spMk id="4" creationId="{50C0D849-0B2F-83CC-0FDC-830646E4430A}"/>
          </ac:spMkLst>
        </pc:spChg>
        <pc:spChg chg="mod">
          <ac:chgData name="Vesna Jukic" userId="b6e7cda180ee0eed" providerId="LiveId" clId="{947A161A-2682-49EF-913F-347334245B9C}" dt="2024-10-21T14:07:22.556" v="698" actId="20577"/>
          <ac:spMkLst>
            <pc:docMk/>
            <pc:sldMk cId="3406833146" sldId="724"/>
            <ac:spMk id="6" creationId="{1EBFE10C-06B1-AD33-59A6-1A18C2EC0588}"/>
          </ac:spMkLst>
        </pc:spChg>
      </pc:sldChg>
      <pc:sldChg chg="del">
        <pc:chgData name="Vesna Jukic" userId="b6e7cda180ee0eed" providerId="LiveId" clId="{947A161A-2682-49EF-913F-347334245B9C}" dt="2024-10-21T10:23:27.877" v="21" actId="2696"/>
        <pc:sldMkLst>
          <pc:docMk/>
          <pc:sldMk cId="301403220" sldId="725"/>
        </pc:sldMkLst>
      </pc:sldChg>
      <pc:sldChg chg="modSp add del mod">
        <pc:chgData name="Vesna Jukic" userId="b6e7cda180ee0eed" providerId="LiveId" clId="{947A161A-2682-49EF-913F-347334245B9C}" dt="2024-10-21T11:27:15.382" v="547" actId="2696"/>
        <pc:sldMkLst>
          <pc:docMk/>
          <pc:sldMk cId="1067856064" sldId="729"/>
        </pc:sldMkLst>
        <pc:spChg chg="mod">
          <ac:chgData name="Vesna Jukic" userId="b6e7cda180ee0eed" providerId="LiveId" clId="{947A161A-2682-49EF-913F-347334245B9C}" dt="2024-10-21T10:50:53.667" v="354" actId="1076"/>
          <ac:spMkLst>
            <pc:docMk/>
            <pc:sldMk cId="1067856064" sldId="729"/>
            <ac:spMk id="2" creationId="{0406BE55-DE5E-2BE6-BADC-EBF3BF92FF72}"/>
          </ac:spMkLst>
        </pc:spChg>
      </pc:sldChg>
      <pc:sldChg chg="delSp modSp mod">
        <pc:chgData name="Vesna Jukic" userId="b6e7cda180ee0eed" providerId="LiveId" clId="{947A161A-2682-49EF-913F-347334245B9C}" dt="2024-10-21T10:52:56.067" v="389" actId="122"/>
        <pc:sldMkLst>
          <pc:docMk/>
          <pc:sldMk cId="3663324481" sldId="730"/>
        </pc:sldMkLst>
        <pc:spChg chg="del">
          <ac:chgData name="Vesna Jukic" userId="b6e7cda180ee0eed" providerId="LiveId" clId="{947A161A-2682-49EF-913F-347334245B9C}" dt="2024-10-21T10:51:03.375" v="355" actId="478"/>
          <ac:spMkLst>
            <pc:docMk/>
            <pc:sldMk cId="3663324481" sldId="730"/>
            <ac:spMk id="3" creationId="{A668AF9A-DD24-E332-B590-B822689F84F7}"/>
          </ac:spMkLst>
        </pc:spChg>
        <pc:spChg chg="del mod">
          <ac:chgData name="Vesna Jukic" userId="b6e7cda180ee0eed" providerId="LiveId" clId="{947A161A-2682-49EF-913F-347334245B9C}" dt="2024-10-21T10:51:09.179" v="359" actId="478"/>
          <ac:spMkLst>
            <pc:docMk/>
            <pc:sldMk cId="3663324481" sldId="730"/>
            <ac:spMk id="5" creationId="{5203F383-AA4D-AD92-0138-67F3D3A4A892}"/>
          </ac:spMkLst>
        </pc:spChg>
        <pc:spChg chg="mod">
          <ac:chgData name="Vesna Jukic" userId="b6e7cda180ee0eed" providerId="LiveId" clId="{947A161A-2682-49EF-913F-347334245B9C}" dt="2024-10-21T10:52:56.067" v="389" actId="122"/>
          <ac:spMkLst>
            <pc:docMk/>
            <pc:sldMk cId="3663324481" sldId="730"/>
            <ac:spMk id="6" creationId="{E79DF678-4C21-7974-6411-01373A386F71}"/>
          </ac:spMkLst>
        </pc:spChg>
        <pc:picChg chg="mod">
          <ac:chgData name="Vesna Jukic" userId="b6e7cda180ee0eed" providerId="LiveId" clId="{947A161A-2682-49EF-913F-347334245B9C}" dt="2024-10-21T10:51:07.053" v="357" actId="1076"/>
          <ac:picMkLst>
            <pc:docMk/>
            <pc:sldMk cId="3663324481" sldId="730"/>
            <ac:picMk id="2" creationId="{7412A107-0814-4A14-864F-F21547942B31}"/>
          </ac:picMkLst>
        </pc:picChg>
      </pc:sldChg>
      <pc:sldChg chg="modSp mod">
        <pc:chgData name="Vesna Jukic" userId="b6e7cda180ee0eed" providerId="LiveId" clId="{947A161A-2682-49EF-913F-347334245B9C}" dt="2024-10-21T11:28:31.714" v="606" actId="20577"/>
        <pc:sldMkLst>
          <pc:docMk/>
          <pc:sldMk cId="3194803415" sldId="732"/>
        </pc:sldMkLst>
        <pc:spChg chg="mod">
          <ac:chgData name="Vesna Jukic" userId="b6e7cda180ee0eed" providerId="LiveId" clId="{947A161A-2682-49EF-913F-347334245B9C}" dt="2024-10-21T11:28:31.714" v="606" actId="20577"/>
          <ac:spMkLst>
            <pc:docMk/>
            <pc:sldMk cId="3194803415" sldId="732"/>
            <ac:spMk id="11" creationId="{B6F04692-ACA2-1F36-73A6-704494D4061E}"/>
          </ac:spMkLst>
        </pc:spChg>
      </pc:sldChg>
      <pc:sldChg chg="modSp add del mod">
        <pc:chgData name="Vesna Jukic" userId="b6e7cda180ee0eed" providerId="LiveId" clId="{947A161A-2682-49EF-913F-347334245B9C}" dt="2024-10-21T14:05:25.178" v="683" actId="20577"/>
        <pc:sldMkLst>
          <pc:docMk/>
          <pc:sldMk cId="1341193438" sldId="733"/>
        </pc:sldMkLst>
        <pc:spChg chg="mod">
          <ac:chgData name="Vesna Jukic" userId="b6e7cda180ee0eed" providerId="LiveId" clId="{947A161A-2682-49EF-913F-347334245B9C}" dt="2024-10-21T14:05:25.178" v="683" actId="20577"/>
          <ac:spMkLst>
            <pc:docMk/>
            <pc:sldMk cId="1341193438" sldId="733"/>
            <ac:spMk id="8" creationId="{88C590C2-965C-FEA2-9172-8E1329D01E74}"/>
          </ac:spMkLst>
        </pc:spChg>
      </pc:sldChg>
      <pc:sldChg chg="del">
        <pc:chgData name="Vesna Jukic" userId="b6e7cda180ee0eed" providerId="LiveId" clId="{947A161A-2682-49EF-913F-347334245B9C}" dt="2024-10-21T10:23:12.385" v="18" actId="2696"/>
        <pc:sldMkLst>
          <pc:docMk/>
          <pc:sldMk cId="179434537" sldId="736"/>
        </pc:sldMkLst>
      </pc:sldChg>
      <pc:sldChg chg="del">
        <pc:chgData name="Vesna Jukic" userId="b6e7cda180ee0eed" providerId="LiveId" clId="{947A161A-2682-49EF-913F-347334245B9C}" dt="2024-10-21T10:23:12.385" v="18" actId="2696"/>
        <pc:sldMkLst>
          <pc:docMk/>
          <pc:sldMk cId="2816815079" sldId="737"/>
        </pc:sldMkLst>
      </pc:sldChg>
      <pc:sldChg chg="del">
        <pc:chgData name="Vesna Jukic" userId="b6e7cda180ee0eed" providerId="LiveId" clId="{947A161A-2682-49EF-913F-347334245B9C}" dt="2024-10-21T10:23:17.408" v="19" actId="2696"/>
        <pc:sldMkLst>
          <pc:docMk/>
          <pc:sldMk cId="2504266313" sldId="739"/>
        </pc:sldMkLst>
      </pc:sldChg>
      <pc:sldChg chg="del">
        <pc:chgData name="Vesna Jukic" userId="b6e7cda180ee0eed" providerId="LiveId" clId="{947A161A-2682-49EF-913F-347334245B9C}" dt="2024-10-21T10:23:17.408" v="19" actId="2696"/>
        <pc:sldMkLst>
          <pc:docMk/>
          <pc:sldMk cId="875326281" sldId="740"/>
        </pc:sldMkLst>
      </pc:sldChg>
      <pc:sldChg chg="del">
        <pc:chgData name="Vesna Jukic" userId="b6e7cda180ee0eed" providerId="LiveId" clId="{947A161A-2682-49EF-913F-347334245B9C}" dt="2024-10-21T11:26:01.398" v="530" actId="2696"/>
        <pc:sldMkLst>
          <pc:docMk/>
          <pc:sldMk cId="985152680" sldId="743"/>
        </pc:sldMkLst>
      </pc:sldChg>
      <pc:sldChg chg="del">
        <pc:chgData name="Vesna Jukic" userId="b6e7cda180ee0eed" providerId="LiveId" clId="{947A161A-2682-49EF-913F-347334245B9C}" dt="2024-10-21T10:22:56.170" v="14" actId="2696"/>
        <pc:sldMkLst>
          <pc:docMk/>
          <pc:sldMk cId="3047042805" sldId="744"/>
        </pc:sldMkLst>
      </pc:sldChg>
      <pc:sldChg chg="del">
        <pc:chgData name="Vesna Jukic" userId="b6e7cda180ee0eed" providerId="LiveId" clId="{947A161A-2682-49EF-913F-347334245B9C}" dt="2024-10-21T10:23:17.408" v="19" actId="2696"/>
        <pc:sldMkLst>
          <pc:docMk/>
          <pc:sldMk cId="1106659247" sldId="751"/>
        </pc:sldMkLst>
      </pc:sldChg>
      <pc:sldChg chg="del">
        <pc:chgData name="Vesna Jukic" userId="b6e7cda180ee0eed" providerId="LiveId" clId="{947A161A-2682-49EF-913F-347334245B9C}" dt="2024-10-21T10:23:22.940" v="20" actId="2696"/>
        <pc:sldMkLst>
          <pc:docMk/>
          <pc:sldMk cId="821460669" sldId="752"/>
        </pc:sldMkLst>
      </pc:sldChg>
      <pc:sldChg chg="del">
        <pc:chgData name="Vesna Jukic" userId="b6e7cda180ee0eed" providerId="LiveId" clId="{947A161A-2682-49EF-913F-347334245B9C}" dt="2024-10-21T10:21:26.821" v="0" actId="2696"/>
        <pc:sldMkLst>
          <pc:docMk/>
          <pc:sldMk cId="629815446" sldId="759"/>
        </pc:sldMkLst>
      </pc:sldChg>
      <pc:sldChg chg="del">
        <pc:chgData name="Vesna Jukic" userId="b6e7cda180ee0eed" providerId="LiveId" clId="{947A161A-2682-49EF-913F-347334245B9C}" dt="2024-10-21T10:21:26.821" v="0" actId="2696"/>
        <pc:sldMkLst>
          <pc:docMk/>
          <pc:sldMk cId="3825807343" sldId="760"/>
        </pc:sldMkLst>
      </pc:sldChg>
      <pc:sldChg chg="del">
        <pc:chgData name="Vesna Jukic" userId="b6e7cda180ee0eed" providerId="LiveId" clId="{947A161A-2682-49EF-913F-347334245B9C}" dt="2024-10-21T10:51:54.692" v="381" actId="2696"/>
        <pc:sldMkLst>
          <pc:docMk/>
          <pc:sldMk cId="2870055503" sldId="761"/>
        </pc:sldMkLst>
      </pc:sldChg>
      <pc:sldChg chg="del">
        <pc:chgData name="Vesna Jukic" userId="b6e7cda180ee0eed" providerId="LiveId" clId="{947A161A-2682-49EF-913F-347334245B9C}" dt="2024-10-21T10:51:59.792" v="382" actId="2696"/>
        <pc:sldMkLst>
          <pc:docMk/>
          <pc:sldMk cId="3522544211" sldId="762"/>
        </pc:sldMkLst>
      </pc:sldChg>
      <pc:sldChg chg="del">
        <pc:chgData name="Vesna Jukic" userId="b6e7cda180ee0eed" providerId="LiveId" clId="{947A161A-2682-49EF-913F-347334245B9C}" dt="2024-10-21T10:22:56.170" v="14" actId="2696"/>
        <pc:sldMkLst>
          <pc:docMk/>
          <pc:sldMk cId="3592502708" sldId="763"/>
        </pc:sldMkLst>
      </pc:sldChg>
      <pc:sldChg chg="del">
        <pc:chgData name="Vesna Jukic" userId="b6e7cda180ee0eed" providerId="LiveId" clId="{947A161A-2682-49EF-913F-347334245B9C}" dt="2024-10-21T10:23:17.408" v="19" actId="2696"/>
        <pc:sldMkLst>
          <pc:docMk/>
          <pc:sldMk cId="3019415903" sldId="766"/>
        </pc:sldMkLst>
      </pc:sldChg>
      <pc:sldChg chg="modSp mod">
        <pc:chgData name="Vesna Jukic" userId="b6e7cda180ee0eed" providerId="LiveId" clId="{947A161A-2682-49EF-913F-347334245B9C}" dt="2024-10-21T14:10:55.697" v="806" actId="207"/>
        <pc:sldMkLst>
          <pc:docMk/>
          <pc:sldMk cId="1688864070" sldId="767"/>
        </pc:sldMkLst>
        <pc:spChg chg="mod">
          <ac:chgData name="Vesna Jukic" userId="b6e7cda180ee0eed" providerId="LiveId" clId="{947A161A-2682-49EF-913F-347334245B9C}" dt="2024-10-21T14:10:55.697" v="806" actId="207"/>
          <ac:spMkLst>
            <pc:docMk/>
            <pc:sldMk cId="1688864070" sldId="767"/>
            <ac:spMk id="6" creationId="{B9F971B7-52A4-F209-FEE1-E0CC096E9308}"/>
          </ac:spMkLst>
        </pc:spChg>
      </pc:sldChg>
      <pc:sldChg chg="modSp mod">
        <pc:chgData name="Vesna Jukic" userId="b6e7cda180ee0eed" providerId="LiveId" clId="{947A161A-2682-49EF-913F-347334245B9C}" dt="2024-10-21T14:06:02.080" v="692" actId="20577"/>
        <pc:sldMkLst>
          <pc:docMk/>
          <pc:sldMk cId="1549405138" sldId="769"/>
        </pc:sldMkLst>
        <pc:spChg chg="mod">
          <ac:chgData name="Vesna Jukic" userId="b6e7cda180ee0eed" providerId="LiveId" clId="{947A161A-2682-49EF-913F-347334245B9C}" dt="2024-10-21T11:31:10.228" v="658" actId="20577"/>
          <ac:spMkLst>
            <pc:docMk/>
            <pc:sldMk cId="1549405138" sldId="769"/>
            <ac:spMk id="11" creationId="{977AF7DB-D0FA-9C7D-E160-45331CE46171}"/>
          </ac:spMkLst>
        </pc:spChg>
        <pc:spChg chg="mod">
          <ac:chgData name="Vesna Jukic" userId="b6e7cda180ee0eed" providerId="LiveId" clId="{947A161A-2682-49EF-913F-347334245B9C}" dt="2024-10-21T14:06:02.080" v="692" actId="20577"/>
          <ac:spMkLst>
            <pc:docMk/>
            <pc:sldMk cId="1549405138" sldId="769"/>
            <ac:spMk id="12" creationId="{E5DAF71A-D42D-01B8-B364-897C40DF44FF}"/>
          </ac:spMkLst>
        </pc:spChg>
      </pc:sldChg>
      <pc:sldChg chg="del">
        <pc:chgData name="Vesna Jukic" userId="b6e7cda180ee0eed" providerId="LiveId" clId="{947A161A-2682-49EF-913F-347334245B9C}" dt="2024-10-21T10:23:17.408" v="19" actId="2696"/>
        <pc:sldMkLst>
          <pc:docMk/>
          <pc:sldMk cId="3962572487" sldId="770"/>
        </pc:sldMkLst>
      </pc:sldChg>
      <pc:sldChg chg="del">
        <pc:chgData name="Vesna Jukic" userId="b6e7cda180ee0eed" providerId="LiveId" clId="{947A161A-2682-49EF-913F-347334245B9C}" dt="2024-10-21T10:21:26.821" v="0" actId="2696"/>
        <pc:sldMkLst>
          <pc:docMk/>
          <pc:sldMk cId="2708406412" sldId="772"/>
        </pc:sldMkLst>
      </pc:sldChg>
      <pc:sldChg chg="del">
        <pc:chgData name="Vesna Jukic" userId="b6e7cda180ee0eed" providerId="LiveId" clId="{947A161A-2682-49EF-913F-347334245B9C}" dt="2024-10-21T10:21:26.821" v="0" actId="2696"/>
        <pc:sldMkLst>
          <pc:docMk/>
          <pc:sldMk cId="3981747994" sldId="773"/>
        </pc:sldMkLst>
      </pc:sldChg>
      <pc:sldChg chg="modSp mod">
        <pc:chgData name="Vesna Jukic" userId="b6e7cda180ee0eed" providerId="LiveId" clId="{947A161A-2682-49EF-913F-347334245B9C}" dt="2024-10-21T11:31:14.721" v="660" actId="20577"/>
        <pc:sldMkLst>
          <pc:docMk/>
          <pc:sldMk cId="366144728" sldId="775"/>
        </pc:sldMkLst>
        <pc:spChg chg="mod">
          <ac:chgData name="Vesna Jukic" userId="b6e7cda180ee0eed" providerId="LiveId" clId="{947A161A-2682-49EF-913F-347334245B9C}" dt="2024-10-21T11:31:14.721" v="660" actId="20577"/>
          <ac:spMkLst>
            <pc:docMk/>
            <pc:sldMk cId="366144728" sldId="775"/>
            <ac:spMk id="11" creationId="{00FF2275-1BC0-ABEC-8F51-2B44D7D73408}"/>
          </ac:spMkLst>
        </pc:spChg>
      </pc:sldChg>
      <pc:sldChg chg="del">
        <pc:chgData name="Vesna Jukic" userId="b6e7cda180ee0eed" providerId="LiveId" clId="{947A161A-2682-49EF-913F-347334245B9C}" dt="2024-10-21T10:23:33.956" v="22" actId="2696"/>
        <pc:sldMkLst>
          <pc:docMk/>
          <pc:sldMk cId="1371763070" sldId="776"/>
        </pc:sldMkLst>
      </pc:sldChg>
      <pc:sldChg chg="del">
        <pc:chgData name="Vesna Jukic" userId="b6e7cda180ee0eed" providerId="LiveId" clId="{947A161A-2682-49EF-913F-347334245B9C}" dt="2024-10-21T10:23:22.940" v="20" actId="2696"/>
        <pc:sldMkLst>
          <pc:docMk/>
          <pc:sldMk cId="2237025360" sldId="778"/>
        </pc:sldMkLst>
      </pc:sldChg>
      <pc:sldChg chg="addSp delSp modSp mod">
        <pc:chgData name="Vesna Jukic" userId="b6e7cda180ee0eed" providerId="LiveId" clId="{947A161A-2682-49EF-913F-347334245B9C}" dt="2024-10-21T11:26:46.928" v="543" actId="20577"/>
        <pc:sldMkLst>
          <pc:docMk/>
          <pc:sldMk cId="1484253455" sldId="779"/>
        </pc:sldMkLst>
        <pc:spChg chg="add mod">
          <ac:chgData name="Vesna Jukic" userId="b6e7cda180ee0eed" providerId="LiveId" clId="{947A161A-2682-49EF-913F-347334245B9C}" dt="2024-10-21T11:26:46.928" v="543" actId="20577"/>
          <ac:spMkLst>
            <pc:docMk/>
            <pc:sldMk cId="1484253455" sldId="779"/>
            <ac:spMk id="2" creationId="{028674C0-3A25-72CF-1787-853AB98B32C0}"/>
          </ac:spMkLst>
        </pc:spChg>
        <pc:spChg chg="mod">
          <ac:chgData name="Vesna Jukic" userId="b6e7cda180ee0eed" providerId="LiveId" clId="{947A161A-2682-49EF-913F-347334245B9C}" dt="2024-10-21T10:26:58.720" v="262" actId="1076"/>
          <ac:spMkLst>
            <pc:docMk/>
            <pc:sldMk cId="1484253455" sldId="779"/>
            <ac:spMk id="11" creationId="{E61CC1DC-CB00-8EE7-FAB0-CF5510A3390F}"/>
          </ac:spMkLst>
        </pc:spChg>
        <pc:spChg chg="del">
          <ac:chgData name="Vesna Jukic" userId="b6e7cda180ee0eed" providerId="LiveId" clId="{947A161A-2682-49EF-913F-347334245B9C}" dt="2024-10-21T10:26:20.724" v="172" actId="478"/>
          <ac:spMkLst>
            <pc:docMk/>
            <pc:sldMk cId="1484253455" sldId="779"/>
            <ac:spMk id="12" creationId="{817C3DE9-B5E9-CCB2-21CF-CAE6645C5D03}"/>
          </ac:spMkLst>
        </pc:spChg>
        <pc:picChg chg="add mod">
          <ac:chgData name="Vesna Jukic" userId="b6e7cda180ee0eed" providerId="LiveId" clId="{947A161A-2682-49EF-913F-347334245B9C}" dt="2024-10-21T10:50:00.432" v="345" actId="1076"/>
          <ac:picMkLst>
            <pc:docMk/>
            <pc:sldMk cId="1484253455" sldId="779"/>
            <ac:picMk id="3" creationId="{B6462755-01DD-B15C-2A73-A231A7591933}"/>
          </ac:picMkLst>
        </pc:picChg>
        <pc:picChg chg="del">
          <ac:chgData name="Vesna Jukic" userId="b6e7cda180ee0eed" providerId="LiveId" clId="{947A161A-2682-49EF-913F-347334245B9C}" dt="2024-10-21T10:27:56.951" v="271" actId="478"/>
          <ac:picMkLst>
            <pc:docMk/>
            <pc:sldMk cId="1484253455" sldId="779"/>
            <ac:picMk id="5" creationId="{1DFB0941-AC82-1D77-9AF1-B27783CB0F68}"/>
          </ac:picMkLst>
        </pc:picChg>
        <pc:picChg chg="mod">
          <ac:chgData name="Vesna Jukic" userId="b6e7cda180ee0eed" providerId="LiveId" clId="{947A161A-2682-49EF-913F-347334245B9C}" dt="2024-10-21T10:50:12.113" v="348" actId="14100"/>
          <ac:picMkLst>
            <pc:docMk/>
            <pc:sldMk cId="1484253455" sldId="779"/>
            <ac:picMk id="6" creationId="{B1CBF242-C815-C85B-2AD6-B8376825AC89}"/>
          </ac:picMkLst>
        </pc:picChg>
        <pc:picChg chg="mod">
          <ac:chgData name="Vesna Jukic" userId="b6e7cda180ee0eed" providerId="LiveId" clId="{947A161A-2682-49EF-913F-347334245B9C}" dt="2024-10-21T10:49:58.168" v="344" actId="1076"/>
          <ac:picMkLst>
            <pc:docMk/>
            <pc:sldMk cId="1484253455" sldId="779"/>
            <ac:picMk id="7" creationId="{23A85D63-3037-074F-EFCB-CBE0F4399269}"/>
          </ac:picMkLst>
        </pc:picChg>
        <pc:picChg chg="del">
          <ac:chgData name="Vesna Jukic" userId="b6e7cda180ee0eed" providerId="LiveId" clId="{947A161A-2682-49EF-913F-347334245B9C}" dt="2024-10-21T10:28:00.588" v="273" actId="478"/>
          <ac:picMkLst>
            <pc:docMk/>
            <pc:sldMk cId="1484253455" sldId="779"/>
            <ac:picMk id="8" creationId="{9E1D5120-408A-EAE0-DEA1-CD14E79CDD73}"/>
          </ac:picMkLst>
        </pc:picChg>
      </pc:sldChg>
      <pc:sldChg chg="del">
        <pc:chgData name="Vesna Jukic" userId="b6e7cda180ee0eed" providerId="LiveId" clId="{947A161A-2682-49EF-913F-347334245B9C}" dt="2024-10-21T10:23:33.956" v="22" actId="2696"/>
        <pc:sldMkLst>
          <pc:docMk/>
          <pc:sldMk cId="1509873427" sldId="781"/>
        </pc:sldMkLst>
      </pc:sldChg>
      <pc:sldChg chg="del">
        <pc:chgData name="Vesna Jukic" userId="b6e7cda180ee0eed" providerId="LiveId" clId="{947A161A-2682-49EF-913F-347334245B9C}" dt="2024-10-21T10:48:23.885" v="293" actId="2696"/>
        <pc:sldMkLst>
          <pc:docMk/>
          <pc:sldMk cId="1770109525" sldId="785"/>
        </pc:sldMkLst>
      </pc:sldChg>
      <pc:sldChg chg="del">
        <pc:chgData name="Vesna Jukic" userId="b6e7cda180ee0eed" providerId="LiveId" clId="{947A161A-2682-49EF-913F-347334245B9C}" dt="2024-10-21T10:23:22.940" v="20" actId="2696"/>
        <pc:sldMkLst>
          <pc:docMk/>
          <pc:sldMk cId="2171549846" sldId="788"/>
        </pc:sldMkLst>
      </pc:sldChg>
      <pc:sldChg chg="del">
        <pc:chgData name="Vesna Jukic" userId="b6e7cda180ee0eed" providerId="LiveId" clId="{947A161A-2682-49EF-913F-347334245B9C}" dt="2024-10-21T10:22:10.207" v="6" actId="2696"/>
        <pc:sldMkLst>
          <pc:docMk/>
          <pc:sldMk cId="4012643272" sldId="803"/>
        </pc:sldMkLst>
      </pc:sldChg>
      <pc:sldChg chg="del">
        <pc:chgData name="Vesna Jukic" userId="b6e7cda180ee0eed" providerId="LiveId" clId="{947A161A-2682-49EF-913F-347334245B9C}" dt="2024-10-21T10:22:02.429" v="5" actId="2696"/>
        <pc:sldMkLst>
          <pc:docMk/>
          <pc:sldMk cId="1308865774" sldId="804"/>
        </pc:sldMkLst>
      </pc:sldChg>
      <pc:sldChg chg="delSp modSp mod">
        <pc:chgData name="Vesna Jukic" userId="b6e7cda180ee0eed" providerId="LiveId" clId="{947A161A-2682-49EF-913F-347334245B9C}" dt="2024-10-21T11:25:20.139" v="526" actId="1076"/>
        <pc:sldMkLst>
          <pc:docMk/>
          <pc:sldMk cId="1445572156" sldId="805"/>
        </pc:sldMkLst>
        <pc:spChg chg="mod">
          <ac:chgData name="Vesna Jukic" userId="b6e7cda180ee0eed" providerId="LiveId" clId="{947A161A-2682-49EF-913F-347334245B9C}" dt="2024-10-21T11:25:13.210" v="524" actId="1076"/>
          <ac:spMkLst>
            <pc:docMk/>
            <pc:sldMk cId="1445572156" sldId="805"/>
            <ac:spMk id="9" creationId="{1CB91229-339B-2106-6993-C408EC57BFB5}"/>
          </ac:spMkLst>
        </pc:spChg>
        <pc:spChg chg="mod">
          <ac:chgData name="Vesna Jukic" userId="b6e7cda180ee0eed" providerId="LiveId" clId="{947A161A-2682-49EF-913F-347334245B9C}" dt="2024-10-21T11:25:16.626" v="525" actId="1076"/>
          <ac:spMkLst>
            <pc:docMk/>
            <pc:sldMk cId="1445572156" sldId="805"/>
            <ac:spMk id="10" creationId="{D5605E47-D930-0DCA-80B6-B36BD028D73E}"/>
          </ac:spMkLst>
        </pc:spChg>
        <pc:spChg chg="mod">
          <ac:chgData name="Vesna Jukic" userId="b6e7cda180ee0eed" providerId="LiveId" clId="{947A161A-2682-49EF-913F-347334245B9C}" dt="2024-10-21T11:25:20.139" v="526" actId="1076"/>
          <ac:spMkLst>
            <pc:docMk/>
            <pc:sldMk cId="1445572156" sldId="805"/>
            <ac:spMk id="11" creationId="{3DACD136-14A1-977E-5767-52EF51D751E8}"/>
          </ac:spMkLst>
        </pc:spChg>
        <pc:spChg chg="mod">
          <ac:chgData name="Vesna Jukic" userId="b6e7cda180ee0eed" providerId="LiveId" clId="{947A161A-2682-49EF-913F-347334245B9C}" dt="2024-10-21T11:25:13.210" v="524" actId="1076"/>
          <ac:spMkLst>
            <pc:docMk/>
            <pc:sldMk cId="1445572156" sldId="805"/>
            <ac:spMk id="15" creationId="{6EFBB848-76A1-462A-2CC6-A2E5E10B1196}"/>
          </ac:spMkLst>
        </pc:spChg>
        <pc:spChg chg="del">
          <ac:chgData name="Vesna Jukic" userId="b6e7cda180ee0eed" providerId="LiveId" clId="{947A161A-2682-49EF-913F-347334245B9C}" dt="2024-10-21T11:22:03.722" v="450" actId="478"/>
          <ac:spMkLst>
            <pc:docMk/>
            <pc:sldMk cId="1445572156" sldId="805"/>
            <ac:spMk id="20" creationId="{2AED9A28-B2F7-C887-477B-9AB7D9CFFF65}"/>
          </ac:spMkLst>
        </pc:spChg>
        <pc:spChg chg="mod">
          <ac:chgData name="Vesna Jukic" userId="b6e7cda180ee0eed" providerId="LiveId" clId="{947A161A-2682-49EF-913F-347334245B9C}" dt="2024-10-21T11:25:13.210" v="524" actId="1076"/>
          <ac:spMkLst>
            <pc:docMk/>
            <pc:sldMk cId="1445572156" sldId="805"/>
            <ac:spMk id="21" creationId="{9FAB3A45-8754-DEF6-A1A2-FA24BDD1FEFA}"/>
          </ac:spMkLst>
        </pc:spChg>
        <pc:picChg chg="del">
          <ac:chgData name="Vesna Jukic" userId="b6e7cda180ee0eed" providerId="LiveId" clId="{947A161A-2682-49EF-913F-347334245B9C}" dt="2024-10-21T11:22:02.320" v="449" actId="478"/>
          <ac:picMkLst>
            <pc:docMk/>
            <pc:sldMk cId="1445572156" sldId="805"/>
            <ac:picMk id="7" creationId="{C5669F6D-9809-8873-1FDA-4B233C9809F1}"/>
          </ac:picMkLst>
        </pc:picChg>
        <pc:picChg chg="mod">
          <ac:chgData name="Vesna Jukic" userId="b6e7cda180ee0eed" providerId="LiveId" clId="{947A161A-2682-49EF-913F-347334245B9C}" dt="2024-10-21T11:25:13.210" v="524" actId="1076"/>
          <ac:picMkLst>
            <pc:docMk/>
            <pc:sldMk cId="1445572156" sldId="805"/>
            <ac:picMk id="18" creationId="{F815F211-0D09-ADDB-98D2-1590EE3C4743}"/>
          </ac:picMkLst>
        </pc:picChg>
        <pc:picChg chg="mod">
          <ac:chgData name="Vesna Jukic" userId="b6e7cda180ee0eed" providerId="LiveId" clId="{947A161A-2682-49EF-913F-347334245B9C}" dt="2024-10-21T11:25:13.210" v="524" actId="1076"/>
          <ac:picMkLst>
            <pc:docMk/>
            <pc:sldMk cId="1445572156" sldId="805"/>
            <ac:picMk id="23" creationId="{71EDC228-1540-8E08-A65C-0B602E755215}"/>
          </ac:picMkLst>
        </pc:picChg>
        <pc:picChg chg="del mod">
          <ac:chgData name="Vesna Jukic" userId="b6e7cda180ee0eed" providerId="LiveId" clId="{947A161A-2682-49EF-913F-347334245B9C}" dt="2024-10-21T11:22:23.564" v="458" actId="478"/>
          <ac:picMkLst>
            <pc:docMk/>
            <pc:sldMk cId="1445572156" sldId="805"/>
            <ac:picMk id="24" creationId="{08BC1BD3-41FF-FEE6-C4EE-B263CE24C930}"/>
          </ac:picMkLst>
        </pc:picChg>
      </pc:sldChg>
      <pc:sldChg chg="del">
        <pc:chgData name="Vesna Jukic" userId="b6e7cda180ee0eed" providerId="LiveId" clId="{947A161A-2682-49EF-913F-347334245B9C}" dt="2024-10-21T10:23:12.385" v="18" actId="2696"/>
        <pc:sldMkLst>
          <pc:docMk/>
          <pc:sldMk cId="3192349207" sldId="807"/>
        </pc:sldMkLst>
      </pc:sldChg>
      <pc:sldChg chg="delSp modSp mod">
        <pc:chgData name="Vesna Jukic" userId="b6e7cda180ee0eed" providerId="LiveId" clId="{947A161A-2682-49EF-913F-347334245B9C}" dt="2024-10-21T11:31:33.419" v="664" actId="20577"/>
        <pc:sldMkLst>
          <pc:docMk/>
          <pc:sldMk cId="2752061160" sldId="813"/>
        </pc:sldMkLst>
        <pc:spChg chg="del">
          <ac:chgData name="Vesna Jukic" userId="b6e7cda180ee0eed" providerId="LiveId" clId="{947A161A-2682-49EF-913F-347334245B9C}" dt="2024-10-21T11:29:29.814" v="621" actId="478"/>
          <ac:spMkLst>
            <pc:docMk/>
            <pc:sldMk cId="2752061160" sldId="813"/>
            <ac:spMk id="3" creationId="{43836121-2C26-FE47-B43D-DF60347A1F60}"/>
          </ac:spMkLst>
        </pc:spChg>
        <pc:spChg chg="mod">
          <ac:chgData name="Vesna Jukic" userId="b6e7cda180ee0eed" providerId="LiveId" clId="{947A161A-2682-49EF-913F-347334245B9C}" dt="2024-10-21T11:31:33.419" v="664" actId="20577"/>
          <ac:spMkLst>
            <pc:docMk/>
            <pc:sldMk cId="2752061160" sldId="813"/>
            <ac:spMk id="6" creationId="{1D29877D-33AC-E770-0AC1-A992C7EC13C0}"/>
          </ac:spMkLst>
        </pc:spChg>
      </pc:sldChg>
      <pc:sldChg chg="del">
        <pc:chgData name="Vesna Jukic" userId="b6e7cda180ee0eed" providerId="LiveId" clId="{947A161A-2682-49EF-913F-347334245B9C}" dt="2024-10-21T10:21:54.124" v="3" actId="2696"/>
        <pc:sldMkLst>
          <pc:docMk/>
          <pc:sldMk cId="3362628756" sldId="820"/>
        </pc:sldMkLst>
      </pc:sldChg>
      <pc:sldChg chg="del">
        <pc:chgData name="Vesna Jukic" userId="b6e7cda180ee0eed" providerId="LiveId" clId="{947A161A-2682-49EF-913F-347334245B9C}" dt="2024-10-21T10:22:47.085" v="12" actId="2696"/>
        <pc:sldMkLst>
          <pc:docMk/>
          <pc:sldMk cId="3599574468" sldId="825"/>
        </pc:sldMkLst>
      </pc:sldChg>
      <pc:sldChg chg="modSp mod">
        <pc:chgData name="Vesna Jukic" userId="b6e7cda180ee0eed" providerId="LiveId" clId="{947A161A-2682-49EF-913F-347334245B9C}" dt="2024-10-21T11:26:13.657" v="532" actId="1076"/>
        <pc:sldMkLst>
          <pc:docMk/>
          <pc:sldMk cId="2905514982" sldId="826"/>
        </pc:sldMkLst>
        <pc:spChg chg="mod">
          <ac:chgData name="Vesna Jukic" userId="b6e7cda180ee0eed" providerId="LiveId" clId="{947A161A-2682-49EF-913F-347334245B9C}" dt="2024-10-21T11:26:13.657" v="532" actId="1076"/>
          <ac:spMkLst>
            <pc:docMk/>
            <pc:sldMk cId="2905514982" sldId="826"/>
            <ac:spMk id="11" creationId="{E61CC1DC-CB00-8EE7-FAB0-CF5510A3390F}"/>
          </ac:spMkLst>
        </pc:spChg>
      </pc:sldChg>
      <pc:sldChg chg="del">
        <pc:chgData name="Vesna Jukic" userId="b6e7cda180ee0eed" providerId="LiveId" clId="{947A161A-2682-49EF-913F-347334245B9C}" dt="2024-10-21T10:22:59.888" v="15" actId="2696"/>
        <pc:sldMkLst>
          <pc:docMk/>
          <pc:sldMk cId="2691592245" sldId="830"/>
        </pc:sldMkLst>
      </pc:sldChg>
      <pc:sldChg chg="del">
        <pc:chgData name="Vesna Jukic" userId="b6e7cda180ee0eed" providerId="LiveId" clId="{947A161A-2682-49EF-913F-347334245B9C}" dt="2024-10-21T11:26:26.859" v="533" actId="2696"/>
        <pc:sldMkLst>
          <pc:docMk/>
          <pc:sldMk cId="3097765181" sldId="832"/>
        </pc:sldMkLst>
      </pc:sldChg>
      <pc:sldChg chg="addSp modSp del mod">
        <pc:chgData name="Vesna Jukic" userId="b6e7cda180ee0eed" providerId="LiveId" clId="{947A161A-2682-49EF-913F-347334245B9C}" dt="2024-10-21T11:25:38.299" v="529" actId="2696"/>
        <pc:sldMkLst>
          <pc:docMk/>
          <pc:sldMk cId="874528741" sldId="833"/>
        </pc:sldMkLst>
        <pc:picChg chg="add mod">
          <ac:chgData name="Vesna Jukic" userId="b6e7cda180ee0eed" providerId="LiveId" clId="{947A161A-2682-49EF-913F-347334245B9C}" dt="2024-10-21T10:55:05.229" v="412" actId="1076"/>
          <ac:picMkLst>
            <pc:docMk/>
            <pc:sldMk cId="874528741" sldId="833"/>
            <ac:picMk id="3" creationId="{F0C57461-16E1-B69A-B7C9-4163A06540C4}"/>
          </ac:picMkLst>
        </pc:picChg>
      </pc:sldChg>
      <pc:sldChg chg="modSp mod">
        <pc:chgData name="Vesna Jukic" userId="b6e7cda180ee0eed" providerId="LiveId" clId="{947A161A-2682-49EF-913F-347334245B9C}" dt="2024-10-21T11:31:05.449" v="656" actId="20577"/>
        <pc:sldMkLst>
          <pc:docMk/>
          <pc:sldMk cId="836346899" sldId="834"/>
        </pc:sldMkLst>
        <pc:spChg chg="mod">
          <ac:chgData name="Vesna Jukic" userId="b6e7cda180ee0eed" providerId="LiveId" clId="{947A161A-2682-49EF-913F-347334245B9C}" dt="2024-10-21T11:31:05.449" v="656" actId="20577"/>
          <ac:spMkLst>
            <pc:docMk/>
            <pc:sldMk cId="836346899" sldId="834"/>
            <ac:spMk id="2" creationId="{6BAE280A-5330-6B99-4F5E-6D4BCB686679}"/>
          </ac:spMkLst>
        </pc:spChg>
      </pc:sldChg>
      <pc:sldChg chg="modSp mod">
        <pc:chgData name="Vesna Jukic" userId="b6e7cda180ee0eed" providerId="LiveId" clId="{947A161A-2682-49EF-913F-347334245B9C}" dt="2024-10-21T11:31:20.175" v="662" actId="20577"/>
        <pc:sldMkLst>
          <pc:docMk/>
          <pc:sldMk cId="1014248001" sldId="837"/>
        </pc:sldMkLst>
        <pc:spChg chg="mod">
          <ac:chgData name="Vesna Jukic" userId="b6e7cda180ee0eed" providerId="LiveId" clId="{947A161A-2682-49EF-913F-347334245B9C}" dt="2024-10-21T11:31:20.175" v="662" actId="20577"/>
          <ac:spMkLst>
            <pc:docMk/>
            <pc:sldMk cId="1014248001" sldId="837"/>
            <ac:spMk id="2" creationId="{0CC65DA0-CBED-20B4-EB7B-EB0152DA591A}"/>
          </ac:spMkLst>
        </pc:spChg>
      </pc:sldChg>
      <pc:sldChg chg="modSp mod">
        <pc:chgData name="Vesna Jukic" userId="b6e7cda180ee0eed" providerId="LiveId" clId="{947A161A-2682-49EF-913F-347334245B9C}" dt="2024-10-21T14:09:18.879" v="720" actId="1076"/>
        <pc:sldMkLst>
          <pc:docMk/>
          <pc:sldMk cId="4042796220" sldId="839"/>
        </pc:sldMkLst>
        <pc:spChg chg="mod">
          <ac:chgData name="Vesna Jukic" userId="b6e7cda180ee0eed" providerId="LiveId" clId="{947A161A-2682-49EF-913F-347334245B9C}" dt="2024-10-21T14:09:04.588" v="717" actId="14100"/>
          <ac:spMkLst>
            <pc:docMk/>
            <pc:sldMk cId="4042796220" sldId="839"/>
            <ac:spMk id="4" creationId="{50C0D849-0B2F-83CC-0FDC-830646E4430A}"/>
          </ac:spMkLst>
        </pc:spChg>
        <pc:spChg chg="mod">
          <ac:chgData name="Vesna Jukic" userId="b6e7cda180ee0eed" providerId="LiveId" clId="{947A161A-2682-49EF-913F-347334245B9C}" dt="2024-10-21T14:09:10.880" v="718" actId="1076"/>
          <ac:spMkLst>
            <pc:docMk/>
            <pc:sldMk cId="4042796220" sldId="839"/>
            <ac:spMk id="6" creationId="{1EBFE10C-06B1-AD33-59A6-1A18C2EC0588}"/>
          </ac:spMkLst>
        </pc:spChg>
        <pc:spChg chg="mod">
          <ac:chgData name="Vesna Jukic" userId="b6e7cda180ee0eed" providerId="LiveId" clId="{947A161A-2682-49EF-913F-347334245B9C}" dt="2024-10-21T14:09:18.879" v="720" actId="1076"/>
          <ac:spMkLst>
            <pc:docMk/>
            <pc:sldMk cId="4042796220" sldId="839"/>
            <ac:spMk id="8" creationId="{0115C777-E1B5-A5BC-893C-8115DAEF72FD}"/>
          </ac:spMkLst>
        </pc:spChg>
      </pc:sldChg>
      <pc:sldChg chg="modSp mod">
        <pc:chgData name="Vesna Jukic" userId="b6e7cda180ee0eed" providerId="LiveId" clId="{947A161A-2682-49EF-913F-347334245B9C}" dt="2024-10-21T14:12:20.688" v="824" actId="6549"/>
        <pc:sldMkLst>
          <pc:docMk/>
          <pc:sldMk cId="892466680" sldId="842"/>
        </pc:sldMkLst>
        <pc:spChg chg="mod">
          <ac:chgData name="Vesna Jukic" userId="b6e7cda180ee0eed" providerId="LiveId" clId="{947A161A-2682-49EF-913F-347334245B9C}" dt="2024-10-21T14:12:20.688" v="824" actId="6549"/>
          <ac:spMkLst>
            <pc:docMk/>
            <pc:sldMk cId="892466680" sldId="842"/>
            <ac:spMk id="6" creationId="{66AC9E27-9603-3848-7258-1A55F38DFA26}"/>
          </ac:spMkLst>
        </pc:spChg>
      </pc:sldChg>
      <pc:sldChg chg="modSp mod">
        <pc:chgData name="Vesna Jukic" userId="b6e7cda180ee0eed" providerId="LiveId" clId="{947A161A-2682-49EF-913F-347334245B9C}" dt="2024-10-21T14:13:31.483" v="827" actId="207"/>
        <pc:sldMkLst>
          <pc:docMk/>
          <pc:sldMk cId="518096387" sldId="844"/>
        </pc:sldMkLst>
        <pc:spChg chg="mod">
          <ac:chgData name="Vesna Jukic" userId="b6e7cda180ee0eed" providerId="LiveId" clId="{947A161A-2682-49EF-913F-347334245B9C}" dt="2024-10-21T14:13:31.483" v="827" actId="207"/>
          <ac:spMkLst>
            <pc:docMk/>
            <pc:sldMk cId="518096387" sldId="844"/>
            <ac:spMk id="6" creationId="{F4B87354-B247-94FA-F88C-E557BBC5CDD1}"/>
          </ac:spMkLst>
        </pc:spChg>
      </pc:sldChg>
      <pc:sldChg chg="del">
        <pc:chgData name="Vesna Jukic" userId="b6e7cda180ee0eed" providerId="LiveId" clId="{947A161A-2682-49EF-913F-347334245B9C}" dt="2024-10-21T10:23:42.088" v="23" actId="2696"/>
        <pc:sldMkLst>
          <pc:docMk/>
          <pc:sldMk cId="3451511523" sldId="846"/>
        </pc:sldMkLst>
      </pc:sldChg>
      <pc:sldChg chg="del">
        <pc:chgData name="Vesna Jukic" userId="b6e7cda180ee0eed" providerId="LiveId" clId="{947A161A-2682-49EF-913F-347334245B9C}" dt="2024-10-21T10:46:48.060" v="282" actId="2696"/>
        <pc:sldMkLst>
          <pc:docMk/>
          <pc:sldMk cId="3760412798" sldId="846"/>
        </pc:sldMkLst>
      </pc:sldChg>
    </pc:docChg>
  </pc:docChgLst>
  <pc:docChgLst>
    <pc:chgData name="Vesna Jukic" userId="b6e7cda180ee0eed" providerId="LiveId" clId="{DD42E085-1DB4-4C48-893C-DA177B87A47A}"/>
    <pc:docChg chg="undo custSel addSld delSld modSld sldOrd">
      <pc:chgData name="Vesna Jukic" userId="b6e7cda180ee0eed" providerId="LiveId" clId="{DD42E085-1DB4-4C48-893C-DA177B87A47A}" dt="2024-11-21T15:30:22.560" v="333" actId="2696"/>
      <pc:docMkLst>
        <pc:docMk/>
      </pc:docMkLst>
      <pc:sldChg chg="del">
        <pc:chgData name="Vesna Jukic" userId="b6e7cda180ee0eed" providerId="LiveId" clId="{DD42E085-1DB4-4C48-893C-DA177B87A47A}" dt="2024-11-21T15:04:57.285" v="22" actId="2696"/>
        <pc:sldMkLst>
          <pc:docMk/>
          <pc:sldMk cId="973992779" sldId="327"/>
        </pc:sldMkLst>
      </pc:sldChg>
      <pc:sldChg chg="addSp delSp modSp mod">
        <pc:chgData name="Vesna Jukic" userId="b6e7cda180ee0eed" providerId="LiveId" clId="{DD42E085-1DB4-4C48-893C-DA177B87A47A}" dt="2024-11-21T15:01:37.224" v="15" actId="1076"/>
        <pc:sldMkLst>
          <pc:docMk/>
          <pc:sldMk cId="4125813337" sldId="700"/>
        </pc:sldMkLst>
        <pc:spChg chg="del">
          <ac:chgData name="Vesna Jukic" userId="b6e7cda180ee0eed" providerId="LiveId" clId="{DD42E085-1DB4-4C48-893C-DA177B87A47A}" dt="2024-11-21T15:00:23.721" v="2" actId="478"/>
          <ac:spMkLst>
            <pc:docMk/>
            <pc:sldMk cId="4125813337" sldId="700"/>
            <ac:spMk id="3" creationId="{7FCDD646-1F9E-CBA9-D475-4C422DDB82A5}"/>
          </ac:spMkLst>
        </pc:spChg>
        <pc:spChg chg="del">
          <ac:chgData name="Vesna Jukic" userId="b6e7cda180ee0eed" providerId="LiveId" clId="{DD42E085-1DB4-4C48-893C-DA177B87A47A}" dt="2024-11-21T15:00:26.908" v="5" actId="478"/>
          <ac:spMkLst>
            <pc:docMk/>
            <pc:sldMk cId="4125813337" sldId="700"/>
            <ac:spMk id="6" creationId="{2DEEA5FC-8383-6AC7-DE29-0582F5C81194}"/>
          </ac:spMkLst>
        </pc:spChg>
        <pc:spChg chg="del">
          <ac:chgData name="Vesna Jukic" userId="b6e7cda180ee0eed" providerId="LiveId" clId="{DD42E085-1DB4-4C48-893C-DA177B87A47A}" dt="2024-11-21T15:01:32.321" v="13" actId="478"/>
          <ac:spMkLst>
            <pc:docMk/>
            <pc:sldMk cId="4125813337" sldId="700"/>
            <ac:spMk id="9" creationId="{A2EA9FAF-DC5D-A025-39F6-77D70D4C5295}"/>
          </ac:spMkLst>
        </pc:spChg>
        <pc:spChg chg="del">
          <ac:chgData name="Vesna Jukic" userId="b6e7cda180ee0eed" providerId="LiveId" clId="{DD42E085-1DB4-4C48-893C-DA177B87A47A}" dt="2024-11-21T15:00:29.609" v="6" actId="478"/>
          <ac:spMkLst>
            <pc:docMk/>
            <pc:sldMk cId="4125813337" sldId="700"/>
            <ac:spMk id="11" creationId="{E61CC1DC-CB00-8EE7-FAB0-CF5510A3390F}"/>
          </ac:spMkLst>
        </pc:spChg>
        <pc:spChg chg="del">
          <ac:chgData name="Vesna Jukic" userId="b6e7cda180ee0eed" providerId="LiveId" clId="{DD42E085-1DB4-4C48-893C-DA177B87A47A}" dt="2024-11-21T15:00:22.569" v="1" actId="478"/>
          <ac:spMkLst>
            <pc:docMk/>
            <pc:sldMk cId="4125813337" sldId="700"/>
            <ac:spMk id="12" creationId="{817C3DE9-B5E9-CCB2-21CF-CAE6645C5D03}"/>
          </ac:spMkLst>
        </pc:spChg>
        <pc:picChg chg="del">
          <ac:chgData name="Vesna Jukic" userId="b6e7cda180ee0eed" providerId="LiveId" clId="{DD42E085-1DB4-4C48-893C-DA177B87A47A}" dt="2024-11-21T15:00:25.489" v="4" actId="478"/>
          <ac:picMkLst>
            <pc:docMk/>
            <pc:sldMk cId="4125813337" sldId="700"/>
            <ac:picMk id="2" creationId="{25494570-6B5A-FEAC-AEE3-4216F5763DEF}"/>
          </ac:picMkLst>
        </pc:picChg>
        <pc:picChg chg="add mod modCrop">
          <ac:chgData name="Vesna Jukic" userId="b6e7cda180ee0eed" providerId="LiveId" clId="{DD42E085-1DB4-4C48-893C-DA177B87A47A}" dt="2024-11-21T15:01:37.224" v="15" actId="1076"/>
          <ac:picMkLst>
            <pc:docMk/>
            <pc:sldMk cId="4125813337" sldId="700"/>
            <ac:picMk id="7" creationId="{CEC4E780-61DD-3E47-B22B-12A89546FFD5}"/>
          </ac:picMkLst>
        </pc:picChg>
        <pc:picChg chg="del">
          <ac:chgData name="Vesna Jukic" userId="b6e7cda180ee0eed" providerId="LiveId" clId="{DD42E085-1DB4-4C48-893C-DA177B87A47A}" dt="2024-11-21T15:00:24.659" v="3" actId="478"/>
          <ac:picMkLst>
            <pc:docMk/>
            <pc:sldMk cId="4125813337" sldId="700"/>
            <ac:picMk id="10" creationId="{646B3E89-3856-02A0-39EE-2FC72D22622C}"/>
          </ac:picMkLst>
        </pc:picChg>
      </pc:sldChg>
      <pc:sldChg chg="addSp delSp modSp mod">
        <pc:chgData name="Vesna Jukic" userId="b6e7cda180ee0eed" providerId="LiveId" clId="{DD42E085-1DB4-4C48-893C-DA177B87A47A}" dt="2024-11-21T15:30:19.202" v="332" actId="1076"/>
        <pc:sldMkLst>
          <pc:docMk/>
          <pc:sldMk cId="2964525122" sldId="718"/>
        </pc:sldMkLst>
        <pc:spChg chg="mod">
          <ac:chgData name="Vesna Jukic" userId="b6e7cda180ee0eed" providerId="LiveId" clId="{DD42E085-1DB4-4C48-893C-DA177B87A47A}" dt="2024-11-21T15:05:17.450" v="27" actId="20577"/>
          <ac:spMkLst>
            <pc:docMk/>
            <pc:sldMk cId="2964525122" sldId="718"/>
            <ac:spMk id="2" creationId="{0406BE55-DE5E-2BE6-BADC-EBF3BF92FF72}"/>
          </ac:spMkLst>
        </pc:spChg>
        <pc:spChg chg="mod">
          <ac:chgData name="Vesna Jukic" userId="b6e7cda180ee0eed" providerId="LiveId" clId="{DD42E085-1DB4-4C48-893C-DA177B87A47A}" dt="2024-11-21T15:30:05.979" v="329" actId="1076"/>
          <ac:spMkLst>
            <pc:docMk/>
            <pc:sldMk cId="2964525122" sldId="718"/>
            <ac:spMk id="3" creationId="{8C09ABE1-C026-E94B-9806-ACC3570DBB20}"/>
          </ac:spMkLst>
        </pc:spChg>
        <pc:spChg chg="mod">
          <ac:chgData name="Vesna Jukic" userId="b6e7cda180ee0eed" providerId="LiveId" clId="{DD42E085-1DB4-4C48-893C-DA177B87A47A}" dt="2024-11-21T15:30:08.039" v="330" actId="1076"/>
          <ac:spMkLst>
            <pc:docMk/>
            <pc:sldMk cId="2964525122" sldId="718"/>
            <ac:spMk id="6" creationId="{CB71A6E3-77E1-3204-7FAC-48CA295FE968}"/>
          </ac:spMkLst>
        </pc:spChg>
        <pc:picChg chg="add mod">
          <ac:chgData name="Vesna Jukic" userId="b6e7cda180ee0eed" providerId="LiveId" clId="{DD42E085-1DB4-4C48-893C-DA177B87A47A}" dt="2024-11-21T15:30:19.202" v="332" actId="1076"/>
          <ac:picMkLst>
            <pc:docMk/>
            <pc:sldMk cId="2964525122" sldId="718"/>
            <ac:picMk id="7" creationId="{6E4A527D-6E59-84FE-6240-B9F8F291755D}"/>
          </ac:picMkLst>
        </pc:picChg>
        <pc:picChg chg="del">
          <ac:chgData name="Vesna Jukic" userId="b6e7cda180ee0eed" providerId="LiveId" clId="{DD42E085-1DB4-4C48-893C-DA177B87A47A}" dt="2024-11-21T15:28:56.368" v="318" actId="478"/>
          <ac:picMkLst>
            <pc:docMk/>
            <pc:sldMk cId="2964525122" sldId="718"/>
            <ac:picMk id="8" creationId="{1D3CE88F-B706-1737-6DCE-5ED7557EA3BF}"/>
          </ac:picMkLst>
        </pc:picChg>
        <pc:picChg chg="del">
          <ac:chgData name="Vesna Jukic" userId="b6e7cda180ee0eed" providerId="LiveId" clId="{DD42E085-1DB4-4C48-893C-DA177B87A47A}" dt="2024-11-21T15:28:57.960" v="319" actId="478"/>
          <ac:picMkLst>
            <pc:docMk/>
            <pc:sldMk cId="2964525122" sldId="718"/>
            <ac:picMk id="9" creationId="{B4090F40-9457-B3E3-9D65-99BB73BC72D2}"/>
          </ac:picMkLst>
        </pc:picChg>
      </pc:sldChg>
      <pc:sldChg chg="addSp delSp modSp mod">
        <pc:chgData name="Vesna Jukic" userId="b6e7cda180ee0eed" providerId="LiveId" clId="{DD42E085-1DB4-4C48-893C-DA177B87A47A}" dt="2024-11-21T15:27:13.201" v="295" actId="20577"/>
        <pc:sldMkLst>
          <pc:docMk/>
          <pc:sldMk cId="4265575864" sldId="723"/>
        </pc:sldMkLst>
        <pc:spChg chg="mod">
          <ac:chgData name="Vesna Jukic" userId="b6e7cda180ee0eed" providerId="LiveId" clId="{DD42E085-1DB4-4C48-893C-DA177B87A47A}" dt="2024-11-21T15:27:13.201" v="295" actId="20577"/>
          <ac:spMkLst>
            <pc:docMk/>
            <pc:sldMk cId="4265575864" sldId="723"/>
            <ac:spMk id="6" creationId="{1EBFE10C-06B1-AD33-59A6-1A18C2EC0588}"/>
          </ac:spMkLst>
        </pc:spChg>
        <pc:picChg chg="add del mod">
          <ac:chgData name="Vesna Jukic" userId="b6e7cda180ee0eed" providerId="LiveId" clId="{DD42E085-1DB4-4C48-893C-DA177B87A47A}" dt="2024-11-21T15:26:51.582" v="231" actId="1076"/>
          <ac:picMkLst>
            <pc:docMk/>
            <pc:sldMk cId="4265575864" sldId="723"/>
            <ac:picMk id="10" creationId="{853292DF-E474-ADC6-70A9-36A68E4C88B8}"/>
          </ac:picMkLst>
        </pc:picChg>
      </pc:sldChg>
      <pc:sldChg chg="del">
        <pc:chgData name="Vesna Jukic" userId="b6e7cda180ee0eed" providerId="LiveId" clId="{DD42E085-1DB4-4C48-893C-DA177B87A47A}" dt="2024-11-21T15:10:53.378" v="61" actId="2696"/>
        <pc:sldMkLst>
          <pc:docMk/>
          <pc:sldMk cId="3406833146" sldId="724"/>
        </pc:sldMkLst>
      </pc:sldChg>
      <pc:sldChg chg="del">
        <pc:chgData name="Vesna Jukic" userId="b6e7cda180ee0eed" providerId="LiveId" clId="{DD42E085-1DB4-4C48-893C-DA177B87A47A}" dt="2024-11-21T15:23:46.964" v="190" actId="2696"/>
        <pc:sldMkLst>
          <pc:docMk/>
          <pc:sldMk cId="950413017" sldId="726"/>
        </pc:sldMkLst>
      </pc:sldChg>
      <pc:sldChg chg="del">
        <pc:chgData name="Vesna Jukic" userId="b6e7cda180ee0eed" providerId="LiveId" clId="{DD42E085-1DB4-4C48-893C-DA177B87A47A}" dt="2024-11-21T15:03:54.085" v="18" actId="2696"/>
        <pc:sldMkLst>
          <pc:docMk/>
          <pc:sldMk cId="1067856064" sldId="729"/>
        </pc:sldMkLst>
      </pc:sldChg>
      <pc:sldChg chg="del">
        <pc:chgData name="Vesna Jukic" userId="b6e7cda180ee0eed" providerId="LiveId" clId="{DD42E085-1DB4-4C48-893C-DA177B87A47A}" dt="2024-11-21T15:03:56.821" v="19" actId="2696"/>
        <pc:sldMkLst>
          <pc:docMk/>
          <pc:sldMk cId="3663324481" sldId="730"/>
        </pc:sldMkLst>
      </pc:sldChg>
      <pc:sldChg chg="del mod modShow">
        <pc:chgData name="Vesna Jukic" userId="b6e7cda180ee0eed" providerId="LiveId" clId="{DD42E085-1DB4-4C48-893C-DA177B87A47A}" dt="2024-11-21T15:03:50.599" v="17" actId="2696"/>
        <pc:sldMkLst>
          <pc:docMk/>
          <pc:sldMk cId="1341193438" sldId="733"/>
        </pc:sldMkLst>
      </pc:sldChg>
      <pc:sldChg chg="del">
        <pc:chgData name="Vesna Jukic" userId="b6e7cda180ee0eed" providerId="LiveId" clId="{DD42E085-1DB4-4C48-893C-DA177B87A47A}" dt="2024-11-21T15:07:16.362" v="37" actId="2696"/>
        <pc:sldMkLst>
          <pc:docMk/>
          <pc:sldMk cId="1744140266" sldId="738"/>
        </pc:sldMkLst>
      </pc:sldChg>
      <pc:sldChg chg="addSp delSp modSp mod ord">
        <pc:chgData name="Vesna Jukic" userId="b6e7cda180ee0eed" providerId="LiveId" clId="{DD42E085-1DB4-4C48-893C-DA177B87A47A}" dt="2024-11-21T15:20:44.257" v="160" actId="1076"/>
        <pc:sldMkLst>
          <pc:docMk/>
          <pc:sldMk cId="1688864070" sldId="767"/>
        </pc:sldMkLst>
        <pc:spChg chg="add mod">
          <ac:chgData name="Vesna Jukic" userId="b6e7cda180ee0eed" providerId="LiveId" clId="{DD42E085-1DB4-4C48-893C-DA177B87A47A}" dt="2024-11-21T15:20:36.455" v="158" actId="6549"/>
          <ac:spMkLst>
            <pc:docMk/>
            <pc:sldMk cId="1688864070" sldId="767"/>
            <ac:spMk id="3" creationId="{6A1416E4-85E5-6AA8-ED0A-7B0D96C00053}"/>
          </ac:spMkLst>
        </pc:spChg>
        <pc:spChg chg="mod">
          <ac:chgData name="Vesna Jukic" userId="b6e7cda180ee0eed" providerId="LiveId" clId="{DD42E085-1DB4-4C48-893C-DA177B87A47A}" dt="2024-11-21T15:20:44.257" v="160" actId="1076"/>
          <ac:spMkLst>
            <pc:docMk/>
            <pc:sldMk cId="1688864070" sldId="767"/>
            <ac:spMk id="6" creationId="{B9F971B7-52A4-F209-FEE1-E0CC096E9308}"/>
          </ac:spMkLst>
        </pc:spChg>
        <pc:picChg chg="mod">
          <ac:chgData name="Vesna Jukic" userId="b6e7cda180ee0eed" providerId="LiveId" clId="{DD42E085-1DB4-4C48-893C-DA177B87A47A}" dt="2024-11-21T15:13:51.341" v="108" actId="1076"/>
          <ac:picMkLst>
            <pc:docMk/>
            <pc:sldMk cId="1688864070" sldId="767"/>
            <ac:picMk id="7" creationId="{B4F20EDC-1F54-D703-FED0-5B1153D99FED}"/>
          </ac:picMkLst>
        </pc:picChg>
        <pc:picChg chg="del">
          <ac:chgData name="Vesna Jukic" userId="b6e7cda180ee0eed" providerId="LiveId" clId="{DD42E085-1DB4-4C48-893C-DA177B87A47A}" dt="2024-11-21T15:13:52.828" v="109" actId="478"/>
          <ac:picMkLst>
            <pc:docMk/>
            <pc:sldMk cId="1688864070" sldId="767"/>
            <ac:picMk id="11" creationId="{C85E1458-32FE-214F-9090-BBD43BF2C1AE}"/>
          </ac:picMkLst>
        </pc:picChg>
      </pc:sldChg>
      <pc:sldChg chg="addSp delSp modSp mod">
        <pc:chgData name="Vesna Jukic" userId="b6e7cda180ee0eed" providerId="LiveId" clId="{DD42E085-1DB4-4C48-893C-DA177B87A47A}" dt="2024-11-21T15:25:56.337" v="216" actId="1076"/>
        <pc:sldMkLst>
          <pc:docMk/>
          <pc:sldMk cId="3503363144" sldId="768"/>
        </pc:sldMkLst>
        <pc:spChg chg="mod">
          <ac:chgData name="Vesna Jukic" userId="b6e7cda180ee0eed" providerId="LiveId" clId="{DD42E085-1DB4-4C48-893C-DA177B87A47A}" dt="2024-11-21T15:25:53.617" v="215" actId="1076"/>
          <ac:spMkLst>
            <pc:docMk/>
            <pc:sldMk cId="3503363144" sldId="768"/>
            <ac:spMk id="6" creationId="{83AB3E30-0291-D4D5-35D5-7E6ECCB5C7E6}"/>
          </ac:spMkLst>
        </pc:spChg>
        <pc:spChg chg="add mod">
          <ac:chgData name="Vesna Jukic" userId="b6e7cda180ee0eed" providerId="LiveId" clId="{DD42E085-1DB4-4C48-893C-DA177B87A47A}" dt="2024-11-21T15:25:29.173" v="213" actId="1076"/>
          <ac:spMkLst>
            <pc:docMk/>
            <pc:sldMk cId="3503363144" sldId="768"/>
            <ac:spMk id="7" creationId="{22CBDE46-10ED-6B5A-1532-8FF5CE2657C6}"/>
          </ac:spMkLst>
        </pc:spChg>
        <pc:spChg chg="mod">
          <ac:chgData name="Vesna Jukic" userId="b6e7cda180ee0eed" providerId="LiveId" clId="{DD42E085-1DB4-4C48-893C-DA177B87A47A}" dt="2024-11-21T15:25:56.337" v="216" actId="1076"/>
          <ac:spMkLst>
            <pc:docMk/>
            <pc:sldMk cId="3503363144" sldId="768"/>
            <ac:spMk id="10" creationId="{E6DF504B-8953-5133-BBDD-0EDA5ED338CB}"/>
          </ac:spMkLst>
        </pc:spChg>
        <pc:picChg chg="mod ord">
          <ac:chgData name="Vesna Jukic" userId="b6e7cda180ee0eed" providerId="LiveId" clId="{DD42E085-1DB4-4C48-893C-DA177B87A47A}" dt="2024-11-21T15:25:12.340" v="209" actId="1076"/>
          <ac:picMkLst>
            <pc:docMk/>
            <pc:sldMk cId="3503363144" sldId="768"/>
            <ac:picMk id="3" creationId="{B62182FE-F954-1C4B-465E-CE13B318B13F}"/>
          </ac:picMkLst>
        </pc:picChg>
        <pc:picChg chg="del">
          <ac:chgData name="Vesna Jukic" userId="b6e7cda180ee0eed" providerId="LiveId" clId="{DD42E085-1DB4-4C48-893C-DA177B87A47A}" dt="2024-11-21T15:23:36.673" v="187" actId="478"/>
          <ac:picMkLst>
            <pc:docMk/>
            <pc:sldMk cId="3503363144" sldId="768"/>
            <ac:picMk id="4" creationId="{B736A440-D056-066A-D627-031DF2F3BBBD}"/>
          </ac:picMkLst>
        </pc:picChg>
      </pc:sldChg>
      <pc:sldChg chg="addSp delSp modSp mod">
        <pc:chgData name="Vesna Jukic" userId="b6e7cda180ee0eed" providerId="LiveId" clId="{DD42E085-1DB4-4C48-893C-DA177B87A47A}" dt="2024-11-21T15:07:08.915" v="36" actId="1076"/>
        <pc:sldMkLst>
          <pc:docMk/>
          <pc:sldMk cId="1549405138" sldId="769"/>
        </pc:sldMkLst>
        <pc:spChg chg="mod">
          <ac:chgData name="Vesna Jukic" userId="b6e7cda180ee0eed" providerId="LiveId" clId="{DD42E085-1DB4-4C48-893C-DA177B87A47A}" dt="2024-11-21T15:07:07.237" v="35" actId="1076"/>
          <ac:spMkLst>
            <pc:docMk/>
            <pc:sldMk cId="1549405138" sldId="769"/>
            <ac:spMk id="9" creationId="{568FFB9B-3FA2-B1EE-8646-97FE0EC15B7B}"/>
          </ac:spMkLst>
        </pc:spChg>
        <pc:picChg chg="del">
          <ac:chgData name="Vesna Jukic" userId="b6e7cda180ee0eed" providerId="LiveId" clId="{DD42E085-1DB4-4C48-893C-DA177B87A47A}" dt="2024-11-21T15:06:56.811" v="32" actId="478"/>
          <ac:picMkLst>
            <pc:docMk/>
            <pc:sldMk cId="1549405138" sldId="769"/>
            <ac:picMk id="8" creationId="{964A772E-23F4-8AEE-02ED-9F1CFD2CF91E}"/>
          </ac:picMkLst>
        </pc:picChg>
        <pc:picChg chg="del">
          <ac:chgData name="Vesna Jukic" userId="b6e7cda180ee0eed" providerId="LiveId" clId="{DD42E085-1DB4-4C48-893C-DA177B87A47A}" dt="2024-11-21T15:06:55.808" v="31" actId="478"/>
          <ac:picMkLst>
            <pc:docMk/>
            <pc:sldMk cId="1549405138" sldId="769"/>
            <ac:picMk id="13" creationId="{5766D86D-C3E2-BDAA-4238-B2466AFC581A}"/>
          </ac:picMkLst>
        </pc:picChg>
        <pc:picChg chg="add mod">
          <ac:chgData name="Vesna Jukic" userId="b6e7cda180ee0eed" providerId="LiveId" clId="{DD42E085-1DB4-4C48-893C-DA177B87A47A}" dt="2024-11-21T15:07:08.915" v="36" actId="1076"/>
          <ac:picMkLst>
            <pc:docMk/>
            <pc:sldMk cId="1549405138" sldId="769"/>
            <ac:picMk id="14" creationId="{4B68D9BC-E4FD-57FE-B6E9-BBEA80369BF9}"/>
          </ac:picMkLst>
        </pc:picChg>
      </pc:sldChg>
      <pc:sldChg chg="del">
        <pc:chgData name="Vesna Jukic" userId="b6e7cda180ee0eed" providerId="LiveId" clId="{DD42E085-1DB4-4C48-893C-DA177B87A47A}" dt="2024-11-21T15:30:22.560" v="333" actId="2696"/>
        <pc:sldMkLst>
          <pc:docMk/>
          <pc:sldMk cId="1445572156" sldId="805"/>
        </pc:sldMkLst>
      </pc:sldChg>
      <pc:sldChg chg="del">
        <pc:chgData name="Vesna Jukic" userId="b6e7cda180ee0eed" providerId="LiveId" clId="{DD42E085-1DB4-4C48-893C-DA177B87A47A}" dt="2024-11-21T15:28:24.722" v="317" actId="2696"/>
        <pc:sldMkLst>
          <pc:docMk/>
          <pc:sldMk cId="2752061160" sldId="813"/>
        </pc:sldMkLst>
      </pc:sldChg>
      <pc:sldChg chg="del">
        <pc:chgData name="Vesna Jukic" userId="b6e7cda180ee0eed" providerId="LiveId" clId="{DD42E085-1DB4-4C48-893C-DA177B87A47A}" dt="2024-11-21T15:04:33.200" v="20" actId="2696"/>
        <pc:sldMkLst>
          <pc:docMk/>
          <pc:sldMk cId="2905514982" sldId="826"/>
        </pc:sldMkLst>
      </pc:sldChg>
      <pc:sldChg chg="del">
        <pc:chgData name="Vesna Jukic" userId="b6e7cda180ee0eed" providerId="LiveId" clId="{DD42E085-1DB4-4C48-893C-DA177B87A47A}" dt="2024-11-21T15:04:36.097" v="21" actId="2696"/>
        <pc:sldMkLst>
          <pc:docMk/>
          <pc:sldMk cId="1516460471" sldId="828"/>
        </pc:sldMkLst>
      </pc:sldChg>
      <pc:sldChg chg="addSp delSp modSp mod">
        <pc:chgData name="Vesna Jukic" userId="b6e7cda180ee0eed" providerId="LiveId" clId="{DD42E085-1DB4-4C48-893C-DA177B87A47A}" dt="2024-11-21T15:13:09.123" v="105" actId="1076"/>
        <pc:sldMkLst>
          <pc:docMk/>
          <pc:sldMk cId="1364924245" sldId="838"/>
        </pc:sldMkLst>
        <pc:spChg chg="mod">
          <ac:chgData name="Vesna Jukic" userId="b6e7cda180ee0eed" providerId="LiveId" clId="{DD42E085-1DB4-4C48-893C-DA177B87A47A}" dt="2024-11-21T15:13:06.863" v="104" actId="1076"/>
          <ac:spMkLst>
            <pc:docMk/>
            <pc:sldMk cId="1364924245" sldId="838"/>
            <ac:spMk id="6" creationId="{26F37FE2-A34B-B1AD-B580-17B98DF1E2B4}"/>
          </ac:spMkLst>
        </pc:spChg>
        <pc:spChg chg="del">
          <ac:chgData name="Vesna Jukic" userId="b6e7cda180ee0eed" providerId="LiveId" clId="{DD42E085-1DB4-4C48-893C-DA177B87A47A}" dt="2024-11-21T15:09:31.585" v="40" actId="478"/>
          <ac:spMkLst>
            <pc:docMk/>
            <pc:sldMk cId="1364924245" sldId="838"/>
            <ac:spMk id="7" creationId="{B19E8E12-B36E-F554-667C-E6EA023DF4F2}"/>
          </ac:spMkLst>
        </pc:spChg>
        <pc:spChg chg="mod">
          <ac:chgData name="Vesna Jukic" userId="b6e7cda180ee0eed" providerId="LiveId" clId="{DD42E085-1DB4-4C48-893C-DA177B87A47A}" dt="2024-11-21T15:13:09.123" v="105" actId="1076"/>
          <ac:spMkLst>
            <pc:docMk/>
            <pc:sldMk cId="1364924245" sldId="838"/>
            <ac:spMk id="10" creationId="{56D716CB-BB77-A8BF-C750-364456DED23C}"/>
          </ac:spMkLst>
        </pc:spChg>
        <pc:spChg chg="add mod">
          <ac:chgData name="Vesna Jukic" userId="b6e7cda180ee0eed" providerId="LiveId" clId="{DD42E085-1DB4-4C48-893C-DA177B87A47A}" dt="2024-11-21T15:12:25.885" v="87" actId="6549"/>
          <ac:spMkLst>
            <pc:docMk/>
            <pc:sldMk cId="1364924245" sldId="838"/>
            <ac:spMk id="12" creationId="{A7DB5CA1-07B8-884F-80D8-1D544B4EBF92}"/>
          </ac:spMkLst>
        </pc:spChg>
        <pc:picChg chg="add mod">
          <ac:chgData name="Vesna Jukic" userId="b6e7cda180ee0eed" providerId="LiveId" clId="{DD42E085-1DB4-4C48-893C-DA177B87A47A}" dt="2024-11-21T15:10:46.616" v="60" actId="1076"/>
          <ac:picMkLst>
            <pc:docMk/>
            <pc:sldMk cId="1364924245" sldId="838"/>
            <ac:picMk id="3" creationId="{EB7244BE-D868-ABA0-264A-09AA8B7EB15B}"/>
          </ac:picMkLst>
        </pc:picChg>
        <pc:picChg chg="del">
          <ac:chgData name="Vesna Jukic" userId="b6e7cda180ee0eed" providerId="LiveId" clId="{DD42E085-1DB4-4C48-893C-DA177B87A47A}" dt="2024-11-21T15:09:32.701" v="41" actId="478"/>
          <ac:picMkLst>
            <pc:docMk/>
            <pc:sldMk cId="1364924245" sldId="838"/>
            <ac:picMk id="5" creationId="{049FAC40-553D-472D-79BC-391EBFF752F0}"/>
          </ac:picMkLst>
        </pc:picChg>
        <pc:picChg chg="add mod">
          <ac:chgData name="Vesna Jukic" userId="b6e7cda180ee0eed" providerId="LiveId" clId="{DD42E085-1DB4-4C48-893C-DA177B87A47A}" dt="2024-11-21T15:10:41.757" v="58" actId="1076"/>
          <ac:picMkLst>
            <pc:docMk/>
            <pc:sldMk cId="1364924245" sldId="838"/>
            <ac:picMk id="8" creationId="{7494889C-C1A0-D577-332D-D7DC2A5B027D}"/>
          </ac:picMkLst>
        </pc:picChg>
        <pc:picChg chg="mod">
          <ac:chgData name="Vesna Jukic" userId="b6e7cda180ee0eed" providerId="LiveId" clId="{DD42E085-1DB4-4C48-893C-DA177B87A47A}" dt="2024-11-21T15:12:09.099" v="70" actId="1076"/>
          <ac:picMkLst>
            <pc:docMk/>
            <pc:sldMk cId="1364924245" sldId="838"/>
            <ac:picMk id="9" creationId="{524CB19F-6182-73B8-69CF-6CC6634C4A42}"/>
          </ac:picMkLst>
        </pc:picChg>
      </pc:sldChg>
      <pc:sldChg chg="del">
        <pc:chgData name="Vesna Jukic" userId="b6e7cda180ee0eed" providerId="LiveId" clId="{DD42E085-1DB4-4C48-893C-DA177B87A47A}" dt="2024-11-21T15:14:18.146" v="114" actId="2696"/>
        <pc:sldMkLst>
          <pc:docMk/>
          <pc:sldMk cId="4042796220" sldId="839"/>
        </pc:sldMkLst>
      </pc:sldChg>
      <pc:sldChg chg="addSp modSp mod">
        <pc:chgData name="Vesna Jukic" userId="b6e7cda180ee0eed" providerId="LiveId" clId="{DD42E085-1DB4-4C48-893C-DA177B87A47A}" dt="2024-11-21T15:21:30.824" v="165" actId="1076"/>
        <pc:sldMkLst>
          <pc:docMk/>
          <pc:sldMk cId="3737513297" sldId="841"/>
        </pc:sldMkLst>
        <pc:spChg chg="add mod">
          <ac:chgData name="Vesna Jukic" userId="b6e7cda180ee0eed" providerId="LiveId" clId="{DD42E085-1DB4-4C48-893C-DA177B87A47A}" dt="2024-11-21T15:21:30.824" v="165" actId="1076"/>
          <ac:spMkLst>
            <pc:docMk/>
            <pc:sldMk cId="3737513297" sldId="841"/>
            <ac:spMk id="9" creationId="{DE248248-AEBB-0050-97A2-D2EAFA763435}"/>
          </ac:spMkLst>
        </pc:spChg>
        <pc:picChg chg="add mod">
          <ac:chgData name="Vesna Jukic" userId="b6e7cda180ee0eed" providerId="LiveId" clId="{DD42E085-1DB4-4C48-893C-DA177B87A47A}" dt="2024-11-21T15:21:21.924" v="162" actId="1076"/>
          <ac:picMkLst>
            <pc:docMk/>
            <pc:sldMk cId="3737513297" sldId="841"/>
            <ac:picMk id="3" creationId="{872D631F-4653-D899-ABAA-CA6E122A69D2}"/>
          </ac:picMkLst>
        </pc:picChg>
        <pc:picChg chg="mod">
          <ac:chgData name="Vesna Jukic" userId="b6e7cda180ee0eed" providerId="LiveId" clId="{DD42E085-1DB4-4C48-893C-DA177B87A47A}" dt="2024-11-21T15:21:23.778" v="163" actId="1076"/>
          <ac:picMkLst>
            <pc:docMk/>
            <pc:sldMk cId="3737513297" sldId="841"/>
            <ac:picMk id="4" creationId="{954A63EE-DC61-5915-7DEB-22E06A69C7E8}"/>
          </ac:picMkLst>
        </pc:picChg>
        <pc:picChg chg="mod">
          <ac:chgData name="Vesna Jukic" userId="b6e7cda180ee0eed" providerId="LiveId" clId="{DD42E085-1DB4-4C48-893C-DA177B87A47A}" dt="2024-11-21T15:21:25.823" v="164" actId="1076"/>
          <ac:picMkLst>
            <pc:docMk/>
            <pc:sldMk cId="3737513297" sldId="841"/>
            <ac:picMk id="5" creationId="{239C4BA3-B0A8-FC49-2336-8EF5CA71288E}"/>
          </ac:picMkLst>
        </pc:picChg>
      </pc:sldChg>
      <pc:sldChg chg="addSp delSp modSp mod">
        <pc:chgData name="Vesna Jukic" userId="b6e7cda180ee0eed" providerId="LiveId" clId="{DD42E085-1DB4-4C48-893C-DA177B87A47A}" dt="2024-11-21T15:24:56.398" v="208" actId="1076"/>
        <pc:sldMkLst>
          <pc:docMk/>
          <pc:sldMk cId="892466680" sldId="842"/>
        </pc:sldMkLst>
        <pc:picChg chg="add mod">
          <ac:chgData name="Vesna Jukic" userId="b6e7cda180ee0eed" providerId="LiveId" clId="{DD42E085-1DB4-4C48-893C-DA177B87A47A}" dt="2024-11-21T15:23:03.123" v="185" actId="1076"/>
          <ac:picMkLst>
            <pc:docMk/>
            <pc:sldMk cId="892466680" sldId="842"/>
            <ac:picMk id="3" creationId="{50B40A09-3540-A2F7-BB80-FE204D3E20F5}"/>
          </ac:picMkLst>
        </pc:picChg>
        <pc:picChg chg="add mod">
          <ac:chgData name="Vesna Jukic" userId="b6e7cda180ee0eed" providerId="LiveId" clId="{DD42E085-1DB4-4C48-893C-DA177B87A47A}" dt="2024-11-21T15:24:56.398" v="208" actId="1076"/>
          <ac:picMkLst>
            <pc:docMk/>
            <pc:sldMk cId="892466680" sldId="842"/>
            <ac:picMk id="5" creationId="{7DCDD070-7143-85FA-8836-029C6B0BB937}"/>
          </ac:picMkLst>
        </pc:picChg>
        <pc:picChg chg="mod">
          <ac:chgData name="Vesna Jukic" userId="b6e7cda180ee0eed" providerId="LiveId" clId="{DD42E085-1DB4-4C48-893C-DA177B87A47A}" dt="2024-11-21T15:22:58.358" v="183" actId="1076"/>
          <ac:picMkLst>
            <pc:docMk/>
            <pc:sldMk cId="892466680" sldId="842"/>
            <ac:picMk id="7" creationId="{130A239B-7A45-31B2-A1BE-E816BA00F849}"/>
          </ac:picMkLst>
        </pc:picChg>
        <pc:picChg chg="del mod">
          <ac:chgData name="Vesna Jukic" userId="b6e7cda180ee0eed" providerId="LiveId" clId="{DD42E085-1DB4-4C48-893C-DA177B87A47A}" dt="2024-11-21T15:22:38.084" v="176" actId="478"/>
          <ac:picMkLst>
            <pc:docMk/>
            <pc:sldMk cId="892466680" sldId="842"/>
            <ac:picMk id="9" creationId="{945E62C0-B661-10E5-60DD-D39029B3993F}"/>
          </ac:picMkLst>
        </pc:picChg>
      </pc:sldChg>
      <pc:sldChg chg="delSp mod">
        <pc:chgData name="Vesna Jukic" userId="b6e7cda180ee0eed" providerId="LiveId" clId="{DD42E085-1DB4-4C48-893C-DA177B87A47A}" dt="2024-11-21T15:27:21.867" v="296" actId="478"/>
        <pc:sldMkLst>
          <pc:docMk/>
          <pc:sldMk cId="518096387" sldId="844"/>
        </pc:sldMkLst>
        <pc:picChg chg="del">
          <ac:chgData name="Vesna Jukic" userId="b6e7cda180ee0eed" providerId="LiveId" clId="{DD42E085-1DB4-4C48-893C-DA177B87A47A}" dt="2024-11-21T15:27:21.867" v="296" actId="478"/>
          <ac:picMkLst>
            <pc:docMk/>
            <pc:sldMk cId="518096387" sldId="844"/>
            <ac:picMk id="4" creationId="{8BBE80A6-421D-1156-BC26-BD0FD86F26CA}"/>
          </ac:picMkLst>
        </pc:picChg>
      </pc:sldChg>
      <pc:sldChg chg="modSp mod">
        <pc:chgData name="Vesna Jukic" userId="b6e7cda180ee0eed" providerId="LiveId" clId="{DD42E085-1DB4-4C48-893C-DA177B87A47A}" dt="2024-11-21T15:27:53.931" v="316" actId="1076"/>
        <pc:sldMkLst>
          <pc:docMk/>
          <pc:sldMk cId="3348461097" sldId="845"/>
        </pc:sldMkLst>
        <pc:spChg chg="mod">
          <ac:chgData name="Vesna Jukic" userId="b6e7cda180ee0eed" providerId="LiveId" clId="{DD42E085-1DB4-4C48-893C-DA177B87A47A}" dt="2024-11-21T15:27:53.931" v="316" actId="1076"/>
          <ac:spMkLst>
            <pc:docMk/>
            <pc:sldMk cId="3348461097" sldId="845"/>
            <ac:spMk id="11" creationId="{FEFFE2BB-4799-1BC6-644A-83ACB74F9D83}"/>
          </ac:spMkLst>
        </pc:spChg>
      </pc:sldChg>
      <pc:sldChg chg="add">
        <pc:chgData name="Vesna Jukic" userId="b6e7cda180ee0eed" providerId="LiveId" clId="{DD42E085-1DB4-4C48-893C-DA177B87A47A}" dt="2024-11-21T15:00:18.498" v="0" actId="2890"/>
        <pc:sldMkLst>
          <pc:docMk/>
          <pc:sldMk cId="170279884" sldId="84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4134BA-38EE-4F02-8EB3-AA34BEE31277}" type="doc">
      <dgm:prSet loTypeId="urn:microsoft.com/office/officeart/2005/8/layout/cycle8" loCatId="cycle" qsTypeId="urn:microsoft.com/office/officeart/2005/8/quickstyle/simple5" qsCatId="simple" csTypeId="urn:microsoft.com/office/officeart/2005/8/colors/accent1_2" csCatId="accent1" phldr="1"/>
      <dgm:spPr/>
    </dgm:pt>
    <dgm:pt modelId="{2C54A3EE-89D9-4B0D-A9E1-80BBA8D1A1BD}">
      <dgm:prSet phldrT="[Tekst]"/>
      <dgm:spPr/>
      <dgm:t>
        <a:bodyPr/>
        <a:lstStyle/>
        <a:p>
          <a:r>
            <a:rPr lang="hr-HR" b="1" dirty="0">
              <a:latin typeface="Arial Black" panose="020B0A04020102020204" pitchFamily="34" charset="0"/>
            </a:rPr>
            <a:t>2A. </a:t>
          </a:r>
          <a:r>
            <a:rPr lang="hr-HR" dirty="0"/>
            <a:t>Emotivno:  faktor simpatičnosti</a:t>
          </a:r>
        </a:p>
      </dgm:t>
    </dgm:pt>
    <dgm:pt modelId="{F94132E8-BC5D-48F8-B43C-FF7FAD9F136A}" type="parTrans" cxnId="{2E7BBECF-F379-4903-BCC4-EAB598D24923}">
      <dgm:prSet/>
      <dgm:spPr/>
      <dgm:t>
        <a:bodyPr/>
        <a:lstStyle/>
        <a:p>
          <a:endParaRPr lang="hr-HR"/>
        </a:p>
      </dgm:t>
    </dgm:pt>
    <dgm:pt modelId="{327D0E9D-705F-4724-9767-6F254F28A413}" type="sibTrans" cxnId="{2E7BBECF-F379-4903-BCC4-EAB598D24923}">
      <dgm:prSet/>
      <dgm:spPr/>
      <dgm:t>
        <a:bodyPr/>
        <a:lstStyle/>
        <a:p>
          <a:endParaRPr lang="hr-HR"/>
        </a:p>
      </dgm:t>
    </dgm:pt>
    <dgm:pt modelId="{80A1A6C8-727D-4135-92D4-45043B16260A}">
      <dgm:prSet phldrT="[Tekst]"/>
      <dgm:spPr/>
      <dgm:t>
        <a:bodyPr/>
        <a:lstStyle/>
        <a:p>
          <a:r>
            <a:rPr lang="hr-HR" b="1" dirty="0">
              <a:latin typeface="Arial Black" panose="020B0A04020102020204" pitchFamily="34" charset="0"/>
            </a:rPr>
            <a:t>2B. </a:t>
          </a:r>
          <a:r>
            <a:rPr lang="hr-HR" b="0" dirty="0">
              <a:latin typeface="Arial" panose="020B0604020202020204" pitchFamily="34" charset="0"/>
              <a:cs typeface="Arial" panose="020B0604020202020204" pitchFamily="34" charset="0"/>
            </a:rPr>
            <a:t>Emotivno:         </a:t>
          </a:r>
          <a:r>
            <a:rPr lang="hr-HR" dirty="0">
              <a:latin typeface="+mn-lt"/>
            </a:rPr>
            <a:t>Poštivanje</a:t>
          </a:r>
        </a:p>
      </dgm:t>
    </dgm:pt>
    <dgm:pt modelId="{42EC1156-BD47-4E81-B451-39762ABC7ED0}" type="parTrans" cxnId="{5AC35EAB-F6F7-4E07-92D6-344D42E47B39}">
      <dgm:prSet/>
      <dgm:spPr/>
      <dgm:t>
        <a:bodyPr/>
        <a:lstStyle/>
        <a:p>
          <a:endParaRPr lang="hr-HR"/>
        </a:p>
      </dgm:t>
    </dgm:pt>
    <dgm:pt modelId="{3430C3A3-E220-429A-A343-2A8D83D100F8}" type="sibTrans" cxnId="{5AC35EAB-F6F7-4E07-92D6-344D42E47B39}">
      <dgm:prSet/>
      <dgm:spPr/>
      <dgm:t>
        <a:bodyPr/>
        <a:lstStyle/>
        <a:p>
          <a:endParaRPr lang="hr-HR"/>
        </a:p>
      </dgm:t>
    </dgm:pt>
    <dgm:pt modelId="{2F1DAFF1-F169-461E-8C96-F2DD7127BBC7}">
      <dgm:prSet phldrT="[Tekst]"/>
      <dgm:spPr>
        <a:solidFill>
          <a:srgbClr val="00B0F0"/>
        </a:solidFill>
      </dgm:spPr>
      <dgm:t>
        <a:bodyPr/>
        <a:lstStyle/>
        <a:p>
          <a:r>
            <a:rPr lang="hr-HR" b="1" dirty="0">
              <a:latin typeface="Arial Black" panose="020B0A04020102020204" pitchFamily="34" charset="0"/>
            </a:rPr>
            <a:t>1. </a:t>
          </a:r>
          <a:r>
            <a:rPr lang="hr-HR" dirty="0"/>
            <a:t>85% emotivna, 15% racionalna</a:t>
          </a:r>
        </a:p>
      </dgm:t>
    </dgm:pt>
    <dgm:pt modelId="{1AFB0BFE-A15F-41AD-A12A-2CC5581C1452}" type="parTrans" cxnId="{D7495119-6634-48E8-BD76-8F1B20C4ADEC}">
      <dgm:prSet/>
      <dgm:spPr/>
      <dgm:t>
        <a:bodyPr/>
        <a:lstStyle/>
        <a:p>
          <a:endParaRPr lang="hr-HR"/>
        </a:p>
      </dgm:t>
    </dgm:pt>
    <dgm:pt modelId="{9368ACE5-D011-4A90-B6DF-F35DF2D47BDF}" type="sibTrans" cxnId="{D7495119-6634-48E8-BD76-8F1B20C4ADEC}">
      <dgm:prSet/>
      <dgm:spPr/>
      <dgm:t>
        <a:bodyPr/>
        <a:lstStyle/>
        <a:p>
          <a:endParaRPr lang="hr-HR"/>
        </a:p>
      </dgm:t>
    </dgm:pt>
    <dgm:pt modelId="{F16669EB-2A3C-4B6F-A706-AE1C6881514C}" type="pres">
      <dgm:prSet presAssocID="{7C4134BA-38EE-4F02-8EB3-AA34BEE31277}" presName="compositeShape" presStyleCnt="0">
        <dgm:presLayoutVars>
          <dgm:chMax val="7"/>
          <dgm:dir/>
          <dgm:resizeHandles val="exact"/>
        </dgm:presLayoutVars>
      </dgm:prSet>
      <dgm:spPr/>
    </dgm:pt>
    <dgm:pt modelId="{5640DACB-D1FE-4FC5-90A2-F4EBF050B04E}" type="pres">
      <dgm:prSet presAssocID="{7C4134BA-38EE-4F02-8EB3-AA34BEE31277}" presName="wedge1" presStyleLbl="node1" presStyleIdx="0" presStyleCnt="3"/>
      <dgm:spPr/>
    </dgm:pt>
    <dgm:pt modelId="{D045444E-69E2-4511-847B-D6E3298778D7}" type="pres">
      <dgm:prSet presAssocID="{7C4134BA-38EE-4F02-8EB3-AA34BEE31277}" presName="dummy1a" presStyleCnt="0"/>
      <dgm:spPr/>
    </dgm:pt>
    <dgm:pt modelId="{0A2CE809-B18E-4CE2-8C18-B8B2A8239661}" type="pres">
      <dgm:prSet presAssocID="{7C4134BA-38EE-4F02-8EB3-AA34BEE31277}" presName="dummy1b" presStyleCnt="0"/>
      <dgm:spPr/>
    </dgm:pt>
    <dgm:pt modelId="{D4A1B11D-6D8E-4678-A6CE-E0DF69816C81}" type="pres">
      <dgm:prSet presAssocID="{7C4134BA-38EE-4F02-8EB3-AA34BEE3127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3F1555F2-FF5A-4426-8CC8-3AB8DBA5C8C6}" type="pres">
      <dgm:prSet presAssocID="{7C4134BA-38EE-4F02-8EB3-AA34BEE31277}" presName="wedge2" presStyleLbl="node1" presStyleIdx="1" presStyleCnt="3"/>
      <dgm:spPr/>
    </dgm:pt>
    <dgm:pt modelId="{A6861BEA-12DF-454A-87BF-EDDEDB5DBAD3}" type="pres">
      <dgm:prSet presAssocID="{7C4134BA-38EE-4F02-8EB3-AA34BEE31277}" presName="dummy2a" presStyleCnt="0"/>
      <dgm:spPr/>
    </dgm:pt>
    <dgm:pt modelId="{4DB67FE1-DAB2-40F9-81CA-3E705E39D65F}" type="pres">
      <dgm:prSet presAssocID="{7C4134BA-38EE-4F02-8EB3-AA34BEE31277}" presName="dummy2b" presStyleCnt="0"/>
      <dgm:spPr/>
    </dgm:pt>
    <dgm:pt modelId="{962EACAC-CE93-4466-994F-44C5FA4DAFCF}" type="pres">
      <dgm:prSet presAssocID="{7C4134BA-38EE-4F02-8EB3-AA34BEE3127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47725D6-3C5B-460E-8C1B-4F66C5072B91}" type="pres">
      <dgm:prSet presAssocID="{7C4134BA-38EE-4F02-8EB3-AA34BEE31277}" presName="wedge3" presStyleLbl="node1" presStyleIdx="2" presStyleCnt="3"/>
      <dgm:spPr/>
    </dgm:pt>
    <dgm:pt modelId="{85D36B82-11E8-4179-A572-9A04E89A7118}" type="pres">
      <dgm:prSet presAssocID="{7C4134BA-38EE-4F02-8EB3-AA34BEE31277}" presName="dummy3a" presStyleCnt="0"/>
      <dgm:spPr/>
    </dgm:pt>
    <dgm:pt modelId="{8BAFDC80-0CB7-4CA1-9FA3-3DF621CFC2EF}" type="pres">
      <dgm:prSet presAssocID="{7C4134BA-38EE-4F02-8EB3-AA34BEE31277}" presName="dummy3b" presStyleCnt="0"/>
      <dgm:spPr/>
    </dgm:pt>
    <dgm:pt modelId="{E5593C8D-F8DC-40CE-8C19-84CA6F484C19}" type="pres">
      <dgm:prSet presAssocID="{7C4134BA-38EE-4F02-8EB3-AA34BEE3127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A67C0A35-59CC-43DA-8235-DC3A65C2C077}" type="pres">
      <dgm:prSet presAssocID="{327D0E9D-705F-4724-9767-6F254F28A413}" presName="arrowWedge1" presStyleLbl="fgSibTrans2D1" presStyleIdx="0" presStyleCnt="3"/>
      <dgm:spPr/>
    </dgm:pt>
    <dgm:pt modelId="{297A06E8-E5BF-48F1-B2C3-EA72F0EB6980}" type="pres">
      <dgm:prSet presAssocID="{3430C3A3-E220-429A-A343-2A8D83D100F8}" presName="arrowWedge2" presStyleLbl="fgSibTrans2D1" presStyleIdx="1" presStyleCnt="3"/>
      <dgm:spPr/>
    </dgm:pt>
    <dgm:pt modelId="{E029797B-552D-43F1-A439-30928150AA43}" type="pres">
      <dgm:prSet presAssocID="{9368ACE5-D011-4A90-B6DF-F35DF2D47BDF}" presName="arrowWedge3" presStyleLbl="fgSibTrans2D1" presStyleIdx="2" presStyleCnt="3"/>
      <dgm:spPr/>
    </dgm:pt>
  </dgm:ptLst>
  <dgm:cxnLst>
    <dgm:cxn modelId="{D7495119-6634-48E8-BD76-8F1B20C4ADEC}" srcId="{7C4134BA-38EE-4F02-8EB3-AA34BEE31277}" destId="{2F1DAFF1-F169-461E-8C96-F2DD7127BBC7}" srcOrd="2" destOrd="0" parTransId="{1AFB0BFE-A15F-41AD-A12A-2CC5581C1452}" sibTransId="{9368ACE5-D011-4A90-B6DF-F35DF2D47BDF}"/>
    <dgm:cxn modelId="{DDE18D29-F170-48FE-A730-907BD813DA3D}" type="presOf" srcId="{7C4134BA-38EE-4F02-8EB3-AA34BEE31277}" destId="{F16669EB-2A3C-4B6F-A706-AE1C6881514C}" srcOrd="0" destOrd="0" presId="urn:microsoft.com/office/officeart/2005/8/layout/cycle8"/>
    <dgm:cxn modelId="{887DA339-EE66-42CF-B0D5-E8EF1A740E98}" type="presOf" srcId="{80A1A6C8-727D-4135-92D4-45043B16260A}" destId="{3F1555F2-FF5A-4426-8CC8-3AB8DBA5C8C6}" srcOrd="0" destOrd="0" presId="urn:microsoft.com/office/officeart/2005/8/layout/cycle8"/>
    <dgm:cxn modelId="{40D01848-1545-44BD-9AD5-F660B2C4C3DA}" type="presOf" srcId="{2C54A3EE-89D9-4B0D-A9E1-80BBA8D1A1BD}" destId="{5640DACB-D1FE-4FC5-90A2-F4EBF050B04E}" srcOrd="0" destOrd="0" presId="urn:microsoft.com/office/officeart/2005/8/layout/cycle8"/>
    <dgm:cxn modelId="{4B305B6B-9981-4051-8178-6667669D918C}" type="presOf" srcId="{2F1DAFF1-F169-461E-8C96-F2DD7127BBC7}" destId="{E5593C8D-F8DC-40CE-8C19-84CA6F484C19}" srcOrd="1" destOrd="0" presId="urn:microsoft.com/office/officeart/2005/8/layout/cycle8"/>
    <dgm:cxn modelId="{3BDEB179-B3BE-4D43-88FF-2B5DDC339D75}" type="presOf" srcId="{2F1DAFF1-F169-461E-8C96-F2DD7127BBC7}" destId="{247725D6-3C5B-460E-8C1B-4F66C5072B91}" srcOrd="0" destOrd="0" presId="urn:microsoft.com/office/officeart/2005/8/layout/cycle8"/>
    <dgm:cxn modelId="{5AC35EAB-F6F7-4E07-92D6-344D42E47B39}" srcId="{7C4134BA-38EE-4F02-8EB3-AA34BEE31277}" destId="{80A1A6C8-727D-4135-92D4-45043B16260A}" srcOrd="1" destOrd="0" parTransId="{42EC1156-BD47-4E81-B451-39762ABC7ED0}" sibTransId="{3430C3A3-E220-429A-A343-2A8D83D100F8}"/>
    <dgm:cxn modelId="{2E7BBECF-F379-4903-BCC4-EAB598D24923}" srcId="{7C4134BA-38EE-4F02-8EB3-AA34BEE31277}" destId="{2C54A3EE-89D9-4B0D-A9E1-80BBA8D1A1BD}" srcOrd="0" destOrd="0" parTransId="{F94132E8-BC5D-48F8-B43C-FF7FAD9F136A}" sibTransId="{327D0E9D-705F-4724-9767-6F254F28A413}"/>
    <dgm:cxn modelId="{B57DF9CF-F667-4DFD-9373-99F3729EB2AE}" type="presOf" srcId="{80A1A6C8-727D-4135-92D4-45043B16260A}" destId="{962EACAC-CE93-4466-994F-44C5FA4DAFCF}" srcOrd="1" destOrd="0" presId="urn:microsoft.com/office/officeart/2005/8/layout/cycle8"/>
    <dgm:cxn modelId="{851D69DE-0080-45D9-8780-E6BD3B3A6E06}" type="presOf" srcId="{2C54A3EE-89D9-4B0D-A9E1-80BBA8D1A1BD}" destId="{D4A1B11D-6D8E-4678-A6CE-E0DF69816C81}" srcOrd="1" destOrd="0" presId="urn:microsoft.com/office/officeart/2005/8/layout/cycle8"/>
    <dgm:cxn modelId="{F1DF36BE-FC4B-4AA9-8E45-DB9B7740CE43}" type="presParOf" srcId="{F16669EB-2A3C-4B6F-A706-AE1C6881514C}" destId="{5640DACB-D1FE-4FC5-90A2-F4EBF050B04E}" srcOrd="0" destOrd="0" presId="urn:microsoft.com/office/officeart/2005/8/layout/cycle8"/>
    <dgm:cxn modelId="{54A1DDD1-07B8-46BF-ACD3-B5A0D36A6CFA}" type="presParOf" srcId="{F16669EB-2A3C-4B6F-A706-AE1C6881514C}" destId="{D045444E-69E2-4511-847B-D6E3298778D7}" srcOrd="1" destOrd="0" presId="urn:microsoft.com/office/officeart/2005/8/layout/cycle8"/>
    <dgm:cxn modelId="{A534D977-F6C1-464F-A656-7CC403761265}" type="presParOf" srcId="{F16669EB-2A3C-4B6F-A706-AE1C6881514C}" destId="{0A2CE809-B18E-4CE2-8C18-B8B2A8239661}" srcOrd="2" destOrd="0" presId="urn:microsoft.com/office/officeart/2005/8/layout/cycle8"/>
    <dgm:cxn modelId="{96377601-DE94-437F-A39C-37325C074A8F}" type="presParOf" srcId="{F16669EB-2A3C-4B6F-A706-AE1C6881514C}" destId="{D4A1B11D-6D8E-4678-A6CE-E0DF69816C81}" srcOrd="3" destOrd="0" presId="urn:microsoft.com/office/officeart/2005/8/layout/cycle8"/>
    <dgm:cxn modelId="{EA2864AD-80A0-4A99-8CD9-AC697BAB7E93}" type="presParOf" srcId="{F16669EB-2A3C-4B6F-A706-AE1C6881514C}" destId="{3F1555F2-FF5A-4426-8CC8-3AB8DBA5C8C6}" srcOrd="4" destOrd="0" presId="urn:microsoft.com/office/officeart/2005/8/layout/cycle8"/>
    <dgm:cxn modelId="{6B35101E-4135-4525-B613-335EC85620C1}" type="presParOf" srcId="{F16669EB-2A3C-4B6F-A706-AE1C6881514C}" destId="{A6861BEA-12DF-454A-87BF-EDDEDB5DBAD3}" srcOrd="5" destOrd="0" presId="urn:microsoft.com/office/officeart/2005/8/layout/cycle8"/>
    <dgm:cxn modelId="{06968309-9EEA-4B61-B4DD-F64E08C1194F}" type="presParOf" srcId="{F16669EB-2A3C-4B6F-A706-AE1C6881514C}" destId="{4DB67FE1-DAB2-40F9-81CA-3E705E39D65F}" srcOrd="6" destOrd="0" presId="urn:microsoft.com/office/officeart/2005/8/layout/cycle8"/>
    <dgm:cxn modelId="{F743B913-5908-4B63-9BEB-F82404DD850D}" type="presParOf" srcId="{F16669EB-2A3C-4B6F-A706-AE1C6881514C}" destId="{962EACAC-CE93-4466-994F-44C5FA4DAFCF}" srcOrd="7" destOrd="0" presId="urn:microsoft.com/office/officeart/2005/8/layout/cycle8"/>
    <dgm:cxn modelId="{981ED48D-55C0-4E86-A0B8-9994E7F077D3}" type="presParOf" srcId="{F16669EB-2A3C-4B6F-A706-AE1C6881514C}" destId="{247725D6-3C5B-460E-8C1B-4F66C5072B91}" srcOrd="8" destOrd="0" presId="urn:microsoft.com/office/officeart/2005/8/layout/cycle8"/>
    <dgm:cxn modelId="{D43414C3-5ACB-4CBB-AEED-114E01D9EEFC}" type="presParOf" srcId="{F16669EB-2A3C-4B6F-A706-AE1C6881514C}" destId="{85D36B82-11E8-4179-A572-9A04E89A7118}" srcOrd="9" destOrd="0" presId="urn:microsoft.com/office/officeart/2005/8/layout/cycle8"/>
    <dgm:cxn modelId="{12F1D0C9-2B37-4515-85AC-3361AB1D2DCB}" type="presParOf" srcId="{F16669EB-2A3C-4B6F-A706-AE1C6881514C}" destId="{8BAFDC80-0CB7-4CA1-9FA3-3DF621CFC2EF}" srcOrd="10" destOrd="0" presId="urn:microsoft.com/office/officeart/2005/8/layout/cycle8"/>
    <dgm:cxn modelId="{6FB87D1F-7934-45CC-8115-1DC64DD5DDFF}" type="presParOf" srcId="{F16669EB-2A3C-4B6F-A706-AE1C6881514C}" destId="{E5593C8D-F8DC-40CE-8C19-84CA6F484C19}" srcOrd="11" destOrd="0" presId="urn:microsoft.com/office/officeart/2005/8/layout/cycle8"/>
    <dgm:cxn modelId="{5AB7E7D7-F6B4-4876-95AE-AB5147A3652D}" type="presParOf" srcId="{F16669EB-2A3C-4B6F-A706-AE1C6881514C}" destId="{A67C0A35-59CC-43DA-8235-DC3A65C2C077}" srcOrd="12" destOrd="0" presId="urn:microsoft.com/office/officeart/2005/8/layout/cycle8"/>
    <dgm:cxn modelId="{6C7A2C20-79E2-48E9-894F-BF7DB955A74A}" type="presParOf" srcId="{F16669EB-2A3C-4B6F-A706-AE1C6881514C}" destId="{297A06E8-E5BF-48F1-B2C3-EA72F0EB6980}" srcOrd="13" destOrd="0" presId="urn:microsoft.com/office/officeart/2005/8/layout/cycle8"/>
    <dgm:cxn modelId="{15613814-91AD-4A3E-A6EA-80FF2D61808B}" type="presParOf" srcId="{F16669EB-2A3C-4B6F-A706-AE1C6881514C}" destId="{E029797B-552D-43F1-A439-30928150AA43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4134BA-38EE-4F02-8EB3-AA34BEE31277}" type="doc">
      <dgm:prSet loTypeId="urn:microsoft.com/office/officeart/2005/8/layout/cycle8" loCatId="cycle" qsTypeId="urn:microsoft.com/office/officeart/2005/8/quickstyle/simple5" qsCatId="simple" csTypeId="urn:microsoft.com/office/officeart/2005/8/colors/accent1_2" csCatId="accent1" phldr="1"/>
      <dgm:spPr/>
    </dgm:pt>
    <dgm:pt modelId="{2C54A3EE-89D9-4B0D-A9E1-80BBA8D1A1BD}">
      <dgm:prSet phldrT="[Tekst]" custT="1"/>
      <dgm:spPr>
        <a:solidFill>
          <a:srgbClr val="00B0F0"/>
        </a:solidFill>
      </dgm:spPr>
      <dgm:t>
        <a:bodyPr/>
        <a:lstStyle/>
        <a:p>
          <a:r>
            <a:rPr lang="hr-HR" sz="1800" b="1" dirty="0">
              <a:latin typeface="Arial Black" panose="020B0A04020102020204" pitchFamily="34" charset="0"/>
            </a:rPr>
            <a:t>2. </a:t>
          </a:r>
          <a:r>
            <a:rPr lang="hr-HR" sz="1400" dirty="0"/>
            <a:t>Potrudite se da pacijentu </a:t>
          </a:r>
          <a:r>
            <a:rPr lang="hr-HR" sz="1400" b="1" dirty="0"/>
            <a:t>bude ugodno </a:t>
          </a:r>
          <a:r>
            <a:rPr lang="hr-HR" sz="1400" dirty="0"/>
            <a:t>s vama: to vrijedi za sve generacije!</a:t>
          </a:r>
        </a:p>
      </dgm:t>
    </dgm:pt>
    <dgm:pt modelId="{F94132E8-BC5D-48F8-B43C-FF7FAD9F136A}" type="parTrans" cxnId="{2E7BBECF-F379-4903-BCC4-EAB598D24923}">
      <dgm:prSet/>
      <dgm:spPr/>
      <dgm:t>
        <a:bodyPr/>
        <a:lstStyle/>
        <a:p>
          <a:endParaRPr lang="hr-HR"/>
        </a:p>
      </dgm:t>
    </dgm:pt>
    <dgm:pt modelId="{327D0E9D-705F-4724-9767-6F254F28A413}" type="sibTrans" cxnId="{2E7BBECF-F379-4903-BCC4-EAB598D24923}">
      <dgm:prSet/>
      <dgm:spPr/>
      <dgm:t>
        <a:bodyPr/>
        <a:lstStyle/>
        <a:p>
          <a:endParaRPr lang="hr-HR"/>
        </a:p>
      </dgm:t>
    </dgm:pt>
    <dgm:pt modelId="{80A1A6C8-727D-4135-92D4-45043B16260A}">
      <dgm:prSet phldrT="[Tekst]" custT="1"/>
      <dgm:spPr/>
      <dgm:t>
        <a:bodyPr/>
        <a:lstStyle/>
        <a:p>
          <a:r>
            <a:rPr lang="hr-HR" sz="1800" b="1" dirty="0">
              <a:latin typeface="Arial Black" panose="020B0A04020102020204" pitchFamily="34" charset="0"/>
            </a:rPr>
            <a:t>3. </a:t>
          </a:r>
          <a:r>
            <a:rPr lang="hr-HR" sz="1400" b="0" dirty="0">
              <a:latin typeface="+mn-lt"/>
            </a:rPr>
            <a:t>Odnosite se prema njima sa uvažavanjem i p</a:t>
          </a:r>
          <a:r>
            <a:rPr lang="hr-HR" sz="1400" dirty="0">
              <a:latin typeface="+mn-lt"/>
            </a:rPr>
            <a:t>oštivanjem, neovisno o vlastitom dojmu o njima</a:t>
          </a:r>
        </a:p>
      </dgm:t>
    </dgm:pt>
    <dgm:pt modelId="{42EC1156-BD47-4E81-B451-39762ABC7ED0}" type="parTrans" cxnId="{5AC35EAB-F6F7-4E07-92D6-344D42E47B39}">
      <dgm:prSet/>
      <dgm:spPr/>
      <dgm:t>
        <a:bodyPr/>
        <a:lstStyle/>
        <a:p>
          <a:endParaRPr lang="hr-HR"/>
        </a:p>
      </dgm:t>
    </dgm:pt>
    <dgm:pt modelId="{3430C3A3-E220-429A-A343-2A8D83D100F8}" type="sibTrans" cxnId="{5AC35EAB-F6F7-4E07-92D6-344D42E47B39}">
      <dgm:prSet/>
      <dgm:spPr/>
      <dgm:t>
        <a:bodyPr/>
        <a:lstStyle/>
        <a:p>
          <a:endParaRPr lang="hr-HR"/>
        </a:p>
      </dgm:t>
    </dgm:pt>
    <dgm:pt modelId="{2F1DAFF1-F169-461E-8C96-F2DD7127BBC7}">
      <dgm:prSet phldrT="[Tekst]" custT="1"/>
      <dgm:spPr/>
      <dgm:t>
        <a:bodyPr/>
        <a:lstStyle/>
        <a:p>
          <a:r>
            <a:rPr lang="hr-HR" sz="1700" b="1" dirty="0">
              <a:latin typeface="Arial Black" panose="020B0A04020102020204" pitchFamily="34" charset="0"/>
            </a:rPr>
            <a:t>1. </a:t>
          </a:r>
          <a:r>
            <a:rPr lang="hr-HR" sz="1400" b="0" dirty="0">
              <a:latin typeface="+mn-lt"/>
            </a:rPr>
            <a:t>Pokušajte razumjeti njihove </a:t>
          </a:r>
          <a:r>
            <a:rPr lang="hr-HR" sz="1400" b="1" dirty="0">
              <a:latin typeface="+mn-lt"/>
            </a:rPr>
            <a:t>kupovne navike</a:t>
          </a:r>
          <a:r>
            <a:rPr lang="hr-HR" sz="1400" b="0" dirty="0">
              <a:latin typeface="+mn-lt"/>
            </a:rPr>
            <a:t>: različite su, ovisno o generaciji…</a:t>
          </a:r>
        </a:p>
      </dgm:t>
    </dgm:pt>
    <dgm:pt modelId="{1AFB0BFE-A15F-41AD-A12A-2CC5581C1452}" type="parTrans" cxnId="{D7495119-6634-48E8-BD76-8F1B20C4ADEC}">
      <dgm:prSet/>
      <dgm:spPr/>
      <dgm:t>
        <a:bodyPr/>
        <a:lstStyle/>
        <a:p>
          <a:endParaRPr lang="hr-HR"/>
        </a:p>
      </dgm:t>
    </dgm:pt>
    <dgm:pt modelId="{9368ACE5-D011-4A90-B6DF-F35DF2D47BDF}" type="sibTrans" cxnId="{D7495119-6634-48E8-BD76-8F1B20C4ADEC}">
      <dgm:prSet/>
      <dgm:spPr/>
      <dgm:t>
        <a:bodyPr/>
        <a:lstStyle/>
        <a:p>
          <a:endParaRPr lang="hr-HR"/>
        </a:p>
      </dgm:t>
    </dgm:pt>
    <dgm:pt modelId="{F16669EB-2A3C-4B6F-A706-AE1C6881514C}" type="pres">
      <dgm:prSet presAssocID="{7C4134BA-38EE-4F02-8EB3-AA34BEE31277}" presName="compositeShape" presStyleCnt="0">
        <dgm:presLayoutVars>
          <dgm:chMax val="7"/>
          <dgm:dir/>
          <dgm:resizeHandles val="exact"/>
        </dgm:presLayoutVars>
      </dgm:prSet>
      <dgm:spPr/>
    </dgm:pt>
    <dgm:pt modelId="{5640DACB-D1FE-4FC5-90A2-F4EBF050B04E}" type="pres">
      <dgm:prSet presAssocID="{7C4134BA-38EE-4F02-8EB3-AA34BEE31277}" presName="wedge1" presStyleLbl="node1" presStyleIdx="0" presStyleCnt="3"/>
      <dgm:spPr/>
    </dgm:pt>
    <dgm:pt modelId="{D045444E-69E2-4511-847B-D6E3298778D7}" type="pres">
      <dgm:prSet presAssocID="{7C4134BA-38EE-4F02-8EB3-AA34BEE31277}" presName="dummy1a" presStyleCnt="0"/>
      <dgm:spPr/>
    </dgm:pt>
    <dgm:pt modelId="{0A2CE809-B18E-4CE2-8C18-B8B2A8239661}" type="pres">
      <dgm:prSet presAssocID="{7C4134BA-38EE-4F02-8EB3-AA34BEE31277}" presName="dummy1b" presStyleCnt="0"/>
      <dgm:spPr/>
    </dgm:pt>
    <dgm:pt modelId="{D4A1B11D-6D8E-4678-A6CE-E0DF69816C81}" type="pres">
      <dgm:prSet presAssocID="{7C4134BA-38EE-4F02-8EB3-AA34BEE3127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3F1555F2-FF5A-4426-8CC8-3AB8DBA5C8C6}" type="pres">
      <dgm:prSet presAssocID="{7C4134BA-38EE-4F02-8EB3-AA34BEE31277}" presName="wedge2" presStyleLbl="node1" presStyleIdx="1" presStyleCnt="3"/>
      <dgm:spPr/>
    </dgm:pt>
    <dgm:pt modelId="{A6861BEA-12DF-454A-87BF-EDDEDB5DBAD3}" type="pres">
      <dgm:prSet presAssocID="{7C4134BA-38EE-4F02-8EB3-AA34BEE31277}" presName="dummy2a" presStyleCnt="0"/>
      <dgm:spPr/>
    </dgm:pt>
    <dgm:pt modelId="{4DB67FE1-DAB2-40F9-81CA-3E705E39D65F}" type="pres">
      <dgm:prSet presAssocID="{7C4134BA-38EE-4F02-8EB3-AA34BEE31277}" presName="dummy2b" presStyleCnt="0"/>
      <dgm:spPr/>
    </dgm:pt>
    <dgm:pt modelId="{962EACAC-CE93-4466-994F-44C5FA4DAFCF}" type="pres">
      <dgm:prSet presAssocID="{7C4134BA-38EE-4F02-8EB3-AA34BEE3127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47725D6-3C5B-460E-8C1B-4F66C5072B91}" type="pres">
      <dgm:prSet presAssocID="{7C4134BA-38EE-4F02-8EB3-AA34BEE31277}" presName="wedge3" presStyleLbl="node1" presStyleIdx="2" presStyleCnt="3"/>
      <dgm:spPr/>
    </dgm:pt>
    <dgm:pt modelId="{85D36B82-11E8-4179-A572-9A04E89A7118}" type="pres">
      <dgm:prSet presAssocID="{7C4134BA-38EE-4F02-8EB3-AA34BEE31277}" presName="dummy3a" presStyleCnt="0"/>
      <dgm:spPr/>
    </dgm:pt>
    <dgm:pt modelId="{8BAFDC80-0CB7-4CA1-9FA3-3DF621CFC2EF}" type="pres">
      <dgm:prSet presAssocID="{7C4134BA-38EE-4F02-8EB3-AA34BEE31277}" presName="dummy3b" presStyleCnt="0"/>
      <dgm:spPr/>
    </dgm:pt>
    <dgm:pt modelId="{E5593C8D-F8DC-40CE-8C19-84CA6F484C19}" type="pres">
      <dgm:prSet presAssocID="{7C4134BA-38EE-4F02-8EB3-AA34BEE3127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A67C0A35-59CC-43DA-8235-DC3A65C2C077}" type="pres">
      <dgm:prSet presAssocID="{327D0E9D-705F-4724-9767-6F254F28A413}" presName="arrowWedge1" presStyleLbl="fgSibTrans2D1" presStyleIdx="0" presStyleCnt="3"/>
      <dgm:spPr/>
    </dgm:pt>
    <dgm:pt modelId="{297A06E8-E5BF-48F1-B2C3-EA72F0EB6980}" type="pres">
      <dgm:prSet presAssocID="{3430C3A3-E220-429A-A343-2A8D83D100F8}" presName="arrowWedge2" presStyleLbl="fgSibTrans2D1" presStyleIdx="1" presStyleCnt="3"/>
      <dgm:spPr/>
    </dgm:pt>
    <dgm:pt modelId="{E029797B-552D-43F1-A439-30928150AA43}" type="pres">
      <dgm:prSet presAssocID="{9368ACE5-D011-4A90-B6DF-F35DF2D47BDF}" presName="arrowWedge3" presStyleLbl="fgSibTrans2D1" presStyleIdx="2" presStyleCnt="3"/>
      <dgm:spPr/>
    </dgm:pt>
  </dgm:ptLst>
  <dgm:cxnLst>
    <dgm:cxn modelId="{D7495119-6634-48E8-BD76-8F1B20C4ADEC}" srcId="{7C4134BA-38EE-4F02-8EB3-AA34BEE31277}" destId="{2F1DAFF1-F169-461E-8C96-F2DD7127BBC7}" srcOrd="2" destOrd="0" parTransId="{1AFB0BFE-A15F-41AD-A12A-2CC5581C1452}" sibTransId="{9368ACE5-D011-4A90-B6DF-F35DF2D47BDF}"/>
    <dgm:cxn modelId="{DDE18D29-F170-48FE-A730-907BD813DA3D}" type="presOf" srcId="{7C4134BA-38EE-4F02-8EB3-AA34BEE31277}" destId="{F16669EB-2A3C-4B6F-A706-AE1C6881514C}" srcOrd="0" destOrd="0" presId="urn:microsoft.com/office/officeart/2005/8/layout/cycle8"/>
    <dgm:cxn modelId="{887DA339-EE66-42CF-B0D5-E8EF1A740E98}" type="presOf" srcId="{80A1A6C8-727D-4135-92D4-45043B16260A}" destId="{3F1555F2-FF5A-4426-8CC8-3AB8DBA5C8C6}" srcOrd="0" destOrd="0" presId="urn:microsoft.com/office/officeart/2005/8/layout/cycle8"/>
    <dgm:cxn modelId="{40D01848-1545-44BD-9AD5-F660B2C4C3DA}" type="presOf" srcId="{2C54A3EE-89D9-4B0D-A9E1-80BBA8D1A1BD}" destId="{5640DACB-D1FE-4FC5-90A2-F4EBF050B04E}" srcOrd="0" destOrd="0" presId="urn:microsoft.com/office/officeart/2005/8/layout/cycle8"/>
    <dgm:cxn modelId="{4B305B6B-9981-4051-8178-6667669D918C}" type="presOf" srcId="{2F1DAFF1-F169-461E-8C96-F2DD7127BBC7}" destId="{E5593C8D-F8DC-40CE-8C19-84CA6F484C19}" srcOrd="1" destOrd="0" presId="urn:microsoft.com/office/officeart/2005/8/layout/cycle8"/>
    <dgm:cxn modelId="{3BDEB179-B3BE-4D43-88FF-2B5DDC339D75}" type="presOf" srcId="{2F1DAFF1-F169-461E-8C96-F2DD7127BBC7}" destId="{247725D6-3C5B-460E-8C1B-4F66C5072B91}" srcOrd="0" destOrd="0" presId="urn:microsoft.com/office/officeart/2005/8/layout/cycle8"/>
    <dgm:cxn modelId="{5AC35EAB-F6F7-4E07-92D6-344D42E47B39}" srcId="{7C4134BA-38EE-4F02-8EB3-AA34BEE31277}" destId="{80A1A6C8-727D-4135-92D4-45043B16260A}" srcOrd="1" destOrd="0" parTransId="{42EC1156-BD47-4E81-B451-39762ABC7ED0}" sibTransId="{3430C3A3-E220-429A-A343-2A8D83D100F8}"/>
    <dgm:cxn modelId="{2E7BBECF-F379-4903-BCC4-EAB598D24923}" srcId="{7C4134BA-38EE-4F02-8EB3-AA34BEE31277}" destId="{2C54A3EE-89D9-4B0D-A9E1-80BBA8D1A1BD}" srcOrd="0" destOrd="0" parTransId="{F94132E8-BC5D-48F8-B43C-FF7FAD9F136A}" sibTransId="{327D0E9D-705F-4724-9767-6F254F28A413}"/>
    <dgm:cxn modelId="{B57DF9CF-F667-4DFD-9373-99F3729EB2AE}" type="presOf" srcId="{80A1A6C8-727D-4135-92D4-45043B16260A}" destId="{962EACAC-CE93-4466-994F-44C5FA4DAFCF}" srcOrd="1" destOrd="0" presId="urn:microsoft.com/office/officeart/2005/8/layout/cycle8"/>
    <dgm:cxn modelId="{851D69DE-0080-45D9-8780-E6BD3B3A6E06}" type="presOf" srcId="{2C54A3EE-89D9-4B0D-A9E1-80BBA8D1A1BD}" destId="{D4A1B11D-6D8E-4678-A6CE-E0DF69816C81}" srcOrd="1" destOrd="0" presId="urn:microsoft.com/office/officeart/2005/8/layout/cycle8"/>
    <dgm:cxn modelId="{F1DF36BE-FC4B-4AA9-8E45-DB9B7740CE43}" type="presParOf" srcId="{F16669EB-2A3C-4B6F-A706-AE1C6881514C}" destId="{5640DACB-D1FE-4FC5-90A2-F4EBF050B04E}" srcOrd="0" destOrd="0" presId="urn:microsoft.com/office/officeart/2005/8/layout/cycle8"/>
    <dgm:cxn modelId="{54A1DDD1-07B8-46BF-ACD3-B5A0D36A6CFA}" type="presParOf" srcId="{F16669EB-2A3C-4B6F-A706-AE1C6881514C}" destId="{D045444E-69E2-4511-847B-D6E3298778D7}" srcOrd="1" destOrd="0" presId="urn:microsoft.com/office/officeart/2005/8/layout/cycle8"/>
    <dgm:cxn modelId="{A534D977-F6C1-464F-A656-7CC403761265}" type="presParOf" srcId="{F16669EB-2A3C-4B6F-A706-AE1C6881514C}" destId="{0A2CE809-B18E-4CE2-8C18-B8B2A8239661}" srcOrd="2" destOrd="0" presId="urn:microsoft.com/office/officeart/2005/8/layout/cycle8"/>
    <dgm:cxn modelId="{96377601-DE94-437F-A39C-37325C074A8F}" type="presParOf" srcId="{F16669EB-2A3C-4B6F-A706-AE1C6881514C}" destId="{D4A1B11D-6D8E-4678-A6CE-E0DF69816C81}" srcOrd="3" destOrd="0" presId="urn:microsoft.com/office/officeart/2005/8/layout/cycle8"/>
    <dgm:cxn modelId="{EA2864AD-80A0-4A99-8CD9-AC697BAB7E93}" type="presParOf" srcId="{F16669EB-2A3C-4B6F-A706-AE1C6881514C}" destId="{3F1555F2-FF5A-4426-8CC8-3AB8DBA5C8C6}" srcOrd="4" destOrd="0" presId="urn:microsoft.com/office/officeart/2005/8/layout/cycle8"/>
    <dgm:cxn modelId="{6B35101E-4135-4525-B613-335EC85620C1}" type="presParOf" srcId="{F16669EB-2A3C-4B6F-A706-AE1C6881514C}" destId="{A6861BEA-12DF-454A-87BF-EDDEDB5DBAD3}" srcOrd="5" destOrd="0" presId="urn:microsoft.com/office/officeart/2005/8/layout/cycle8"/>
    <dgm:cxn modelId="{06968309-9EEA-4B61-B4DD-F64E08C1194F}" type="presParOf" srcId="{F16669EB-2A3C-4B6F-A706-AE1C6881514C}" destId="{4DB67FE1-DAB2-40F9-81CA-3E705E39D65F}" srcOrd="6" destOrd="0" presId="urn:microsoft.com/office/officeart/2005/8/layout/cycle8"/>
    <dgm:cxn modelId="{F743B913-5908-4B63-9BEB-F82404DD850D}" type="presParOf" srcId="{F16669EB-2A3C-4B6F-A706-AE1C6881514C}" destId="{962EACAC-CE93-4466-994F-44C5FA4DAFCF}" srcOrd="7" destOrd="0" presId="urn:microsoft.com/office/officeart/2005/8/layout/cycle8"/>
    <dgm:cxn modelId="{981ED48D-55C0-4E86-A0B8-9994E7F077D3}" type="presParOf" srcId="{F16669EB-2A3C-4B6F-A706-AE1C6881514C}" destId="{247725D6-3C5B-460E-8C1B-4F66C5072B91}" srcOrd="8" destOrd="0" presId="urn:microsoft.com/office/officeart/2005/8/layout/cycle8"/>
    <dgm:cxn modelId="{D43414C3-5ACB-4CBB-AEED-114E01D9EEFC}" type="presParOf" srcId="{F16669EB-2A3C-4B6F-A706-AE1C6881514C}" destId="{85D36B82-11E8-4179-A572-9A04E89A7118}" srcOrd="9" destOrd="0" presId="urn:microsoft.com/office/officeart/2005/8/layout/cycle8"/>
    <dgm:cxn modelId="{12F1D0C9-2B37-4515-85AC-3361AB1D2DCB}" type="presParOf" srcId="{F16669EB-2A3C-4B6F-A706-AE1C6881514C}" destId="{8BAFDC80-0CB7-4CA1-9FA3-3DF621CFC2EF}" srcOrd="10" destOrd="0" presId="urn:microsoft.com/office/officeart/2005/8/layout/cycle8"/>
    <dgm:cxn modelId="{6FB87D1F-7934-45CC-8115-1DC64DD5DDFF}" type="presParOf" srcId="{F16669EB-2A3C-4B6F-A706-AE1C6881514C}" destId="{E5593C8D-F8DC-40CE-8C19-84CA6F484C19}" srcOrd="11" destOrd="0" presId="urn:microsoft.com/office/officeart/2005/8/layout/cycle8"/>
    <dgm:cxn modelId="{5AB7E7D7-F6B4-4876-95AE-AB5147A3652D}" type="presParOf" srcId="{F16669EB-2A3C-4B6F-A706-AE1C6881514C}" destId="{A67C0A35-59CC-43DA-8235-DC3A65C2C077}" srcOrd="12" destOrd="0" presId="urn:microsoft.com/office/officeart/2005/8/layout/cycle8"/>
    <dgm:cxn modelId="{6C7A2C20-79E2-48E9-894F-BF7DB955A74A}" type="presParOf" srcId="{F16669EB-2A3C-4B6F-A706-AE1C6881514C}" destId="{297A06E8-E5BF-48F1-B2C3-EA72F0EB6980}" srcOrd="13" destOrd="0" presId="urn:microsoft.com/office/officeart/2005/8/layout/cycle8"/>
    <dgm:cxn modelId="{15613814-91AD-4A3E-A6EA-80FF2D61808B}" type="presParOf" srcId="{F16669EB-2A3C-4B6F-A706-AE1C6881514C}" destId="{E029797B-552D-43F1-A439-30928150AA43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2ABBD9-F242-4AAD-8726-6F4C7A78747F}" type="doc">
      <dgm:prSet loTypeId="urn:microsoft.com/office/officeart/2005/8/layout/cycle3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759AAF35-9B4D-46F8-9A43-9182B8D29381}">
      <dgm:prSet phldrT="[Tekst]" custT="1"/>
      <dgm:spPr/>
      <dgm:t>
        <a:bodyPr/>
        <a:lstStyle/>
        <a:p>
          <a:r>
            <a:rPr lang="hr-HR" sz="1800" dirty="0"/>
            <a:t>2. Posvetite im se dovoljno da se osjećaju važnima.</a:t>
          </a:r>
          <a:endParaRPr lang="hr-HR" sz="1800" i="1" dirty="0"/>
        </a:p>
      </dgm:t>
    </dgm:pt>
    <dgm:pt modelId="{1D269676-16A6-4989-8661-4D83E516FE79}" type="parTrans" cxnId="{089CFAC0-356F-4B90-B66C-AD303ACD2FAD}">
      <dgm:prSet/>
      <dgm:spPr/>
      <dgm:t>
        <a:bodyPr/>
        <a:lstStyle/>
        <a:p>
          <a:endParaRPr lang="hr-HR"/>
        </a:p>
      </dgm:t>
    </dgm:pt>
    <dgm:pt modelId="{DC134B9C-A7A8-482D-9A83-B092A4C5B373}" type="sibTrans" cxnId="{089CFAC0-356F-4B90-B66C-AD303ACD2FAD}">
      <dgm:prSet/>
      <dgm:spPr/>
      <dgm:t>
        <a:bodyPr/>
        <a:lstStyle/>
        <a:p>
          <a:endParaRPr lang="hr-HR"/>
        </a:p>
      </dgm:t>
    </dgm:pt>
    <dgm:pt modelId="{9241CCEE-2B22-4153-A8E2-DF3D15F060DE}">
      <dgm:prSet phldrT="[Tekst]" custT="1"/>
      <dgm:spPr/>
      <dgm:t>
        <a:bodyPr/>
        <a:lstStyle/>
        <a:p>
          <a:r>
            <a:rPr lang="hr-HR" sz="1800" dirty="0"/>
            <a:t>3. Pokažite da uvažavate mišljenje njihove djece.</a:t>
          </a:r>
        </a:p>
      </dgm:t>
    </dgm:pt>
    <dgm:pt modelId="{6872CC54-F141-4FEC-A4D2-E3CEC9B7356F}" type="parTrans" cxnId="{0F50EDC1-A03E-4E35-A377-9C5C72A3AA99}">
      <dgm:prSet/>
      <dgm:spPr/>
      <dgm:t>
        <a:bodyPr/>
        <a:lstStyle/>
        <a:p>
          <a:endParaRPr lang="hr-HR"/>
        </a:p>
      </dgm:t>
    </dgm:pt>
    <dgm:pt modelId="{905FB936-F30E-4792-ABFB-D63BE7CA7557}" type="sibTrans" cxnId="{0F50EDC1-A03E-4E35-A377-9C5C72A3AA99}">
      <dgm:prSet/>
      <dgm:spPr/>
      <dgm:t>
        <a:bodyPr/>
        <a:lstStyle/>
        <a:p>
          <a:endParaRPr lang="hr-HR"/>
        </a:p>
      </dgm:t>
    </dgm:pt>
    <dgm:pt modelId="{F719416B-02B6-422C-8A36-2A308881F71B}">
      <dgm:prSet phldrT="[Tekst]" custT="1"/>
      <dgm:spPr/>
      <dgm:t>
        <a:bodyPr/>
        <a:lstStyle/>
        <a:p>
          <a:r>
            <a:rPr lang="hr-HR" sz="1800" dirty="0"/>
            <a:t>4. Pitajte ih koji način komunikacije im odgovara.</a:t>
          </a:r>
          <a:endParaRPr lang="hr-HR" sz="1000" i="1" dirty="0"/>
        </a:p>
      </dgm:t>
    </dgm:pt>
    <dgm:pt modelId="{8F124000-2C3F-4C6E-9ABE-F2A4285DF35C}" type="parTrans" cxnId="{B78D720C-A6CB-4E55-877E-F4AE34DBD4B5}">
      <dgm:prSet/>
      <dgm:spPr/>
      <dgm:t>
        <a:bodyPr/>
        <a:lstStyle/>
        <a:p>
          <a:endParaRPr lang="hr-HR"/>
        </a:p>
      </dgm:t>
    </dgm:pt>
    <dgm:pt modelId="{7923D5EC-5252-491A-8DD0-8E3FBA3A7E34}" type="sibTrans" cxnId="{B78D720C-A6CB-4E55-877E-F4AE34DBD4B5}">
      <dgm:prSet/>
      <dgm:spPr/>
      <dgm:t>
        <a:bodyPr/>
        <a:lstStyle/>
        <a:p>
          <a:endParaRPr lang="hr-HR"/>
        </a:p>
      </dgm:t>
    </dgm:pt>
    <dgm:pt modelId="{BEE09AC6-B9BF-440A-B145-8CD215267568}">
      <dgm:prSet phldrT="[Tekst]" custT="1"/>
      <dgm:spPr/>
      <dgm:t>
        <a:bodyPr/>
        <a:lstStyle/>
        <a:p>
          <a:r>
            <a:rPr lang="hr-HR" sz="1800" dirty="0"/>
            <a:t>5. Pomozite im da se osjećaju kao vizionari.</a:t>
          </a:r>
        </a:p>
      </dgm:t>
    </dgm:pt>
    <dgm:pt modelId="{DA7ABEC1-FAD9-4793-920F-7B99C32A4306}" type="parTrans" cxnId="{46F7CAD4-543A-4A66-9D5B-CCA5A4A2C207}">
      <dgm:prSet/>
      <dgm:spPr/>
      <dgm:t>
        <a:bodyPr/>
        <a:lstStyle/>
        <a:p>
          <a:endParaRPr lang="hr-HR"/>
        </a:p>
      </dgm:t>
    </dgm:pt>
    <dgm:pt modelId="{1E022AAA-CB87-4749-B241-0614786E1273}" type="sibTrans" cxnId="{46F7CAD4-543A-4A66-9D5B-CCA5A4A2C207}">
      <dgm:prSet/>
      <dgm:spPr/>
      <dgm:t>
        <a:bodyPr/>
        <a:lstStyle/>
        <a:p>
          <a:endParaRPr lang="hr-HR"/>
        </a:p>
      </dgm:t>
    </dgm:pt>
    <dgm:pt modelId="{05B5041B-36E1-4335-AA16-865EC0BED455}">
      <dgm:prSet phldrT="[Tekst]" custT="1"/>
      <dgm:spPr/>
      <dgm:t>
        <a:bodyPr/>
        <a:lstStyle/>
        <a:p>
          <a:r>
            <a:rPr lang="hr-HR" sz="1800" dirty="0"/>
            <a:t>1. Pokažite im da vam je stalo do njihovog zdravlja.</a:t>
          </a:r>
          <a:endParaRPr lang="hr-HR" sz="1000" dirty="0"/>
        </a:p>
      </dgm:t>
    </dgm:pt>
    <dgm:pt modelId="{6D9BF43B-383D-461E-852D-E43661144A93}" type="sibTrans" cxnId="{9C2756A9-6558-4308-8A87-FC3D44A92773}">
      <dgm:prSet/>
      <dgm:spPr/>
      <dgm:t>
        <a:bodyPr/>
        <a:lstStyle/>
        <a:p>
          <a:endParaRPr lang="hr-HR"/>
        </a:p>
      </dgm:t>
    </dgm:pt>
    <dgm:pt modelId="{CE0B3177-961A-4E5D-BB02-39B5A10821E4}" type="parTrans" cxnId="{9C2756A9-6558-4308-8A87-FC3D44A92773}">
      <dgm:prSet/>
      <dgm:spPr/>
      <dgm:t>
        <a:bodyPr/>
        <a:lstStyle/>
        <a:p>
          <a:endParaRPr lang="hr-HR"/>
        </a:p>
      </dgm:t>
    </dgm:pt>
    <dgm:pt modelId="{E3CC729B-8B07-4E08-BFC6-C28B8D9B5BD8}" type="pres">
      <dgm:prSet presAssocID="{D62ABBD9-F242-4AAD-8726-6F4C7A78747F}" presName="Name0" presStyleCnt="0">
        <dgm:presLayoutVars>
          <dgm:dir/>
          <dgm:resizeHandles val="exact"/>
        </dgm:presLayoutVars>
      </dgm:prSet>
      <dgm:spPr/>
    </dgm:pt>
    <dgm:pt modelId="{993296B5-1805-4F2D-A74C-5F8268A8349B}" type="pres">
      <dgm:prSet presAssocID="{D62ABBD9-F242-4AAD-8726-6F4C7A78747F}" presName="cycle" presStyleCnt="0"/>
      <dgm:spPr/>
    </dgm:pt>
    <dgm:pt modelId="{D4834C31-ABCD-4310-ADD9-E96EC0F962C1}" type="pres">
      <dgm:prSet presAssocID="{759AAF35-9B4D-46F8-9A43-9182B8D29381}" presName="nodeFirstNode" presStyleLbl="node1" presStyleIdx="0" presStyleCnt="5">
        <dgm:presLayoutVars>
          <dgm:bulletEnabled val="1"/>
        </dgm:presLayoutVars>
      </dgm:prSet>
      <dgm:spPr/>
    </dgm:pt>
    <dgm:pt modelId="{F4E04984-B4C6-4AFF-985D-F00210A9F38E}" type="pres">
      <dgm:prSet presAssocID="{DC134B9C-A7A8-482D-9A83-B092A4C5B373}" presName="sibTransFirstNode" presStyleLbl="bgShp" presStyleIdx="0" presStyleCnt="1"/>
      <dgm:spPr/>
    </dgm:pt>
    <dgm:pt modelId="{FFFDDE35-7219-41E4-89B4-875F69FD76E4}" type="pres">
      <dgm:prSet presAssocID="{9241CCEE-2B22-4153-A8E2-DF3D15F060DE}" presName="nodeFollowingNodes" presStyleLbl="node1" presStyleIdx="1" presStyleCnt="5">
        <dgm:presLayoutVars>
          <dgm:bulletEnabled val="1"/>
        </dgm:presLayoutVars>
      </dgm:prSet>
      <dgm:spPr/>
    </dgm:pt>
    <dgm:pt modelId="{BE889009-2267-488D-83AF-6AD542B16284}" type="pres">
      <dgm:prSet presAssocID="{F719416B-02B6-422C-8A36-2A308881F71B}" presName="nodeFollowingNodes" presStyleLbl="node1" presStyleIdx="2" presStyleCnt="5">
        <dgm:presLayoutVars>
          <dgm:bulletEnabled val="1"/>
        </dgm:presLayoutVars>
      </dgm:prSet>
      <dgm:spPr/>
    </dgm:pt>
    <dgm:pt modelId="{AFA31887-6298-4B59-9773-EA8E02FF1E22}" type="pres">
      <dgm:prSet presAssocID="{BEE09AC6-B9BF-440A-B145-8CD215267568}" presName="nodeFollowingNodes" presStyleLbl="node1" presStyleIdx="3" presStyleCnt="5">
        <dgm:presLayoutVars>
          <dgm:bulletEnabled val="1"/>
        </dgm:presLayoutVars>
      </dgm:prSet>
      <dgm:spPr/>
    </dgm:pt>
    <dgm:pt modelId="{3690E3C4-91DB-44DC-A145-8A21EA9BD9B3}" type="pres">
      <dgm:prSet presAssocID="{05B5041B-36E1-4335-AA16-865EC0BED455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402B8204-2F6C-4DC9-899C-419165E4D23E}" type="presOf" srcId="{9241CCEE-2B22-4153-A8E2-DF3D15F060DE}" destId="{FFFDDE35-7219-41E4-89B4-875F69FD76E4}" srcOrd="0" destOrd="0" presId="urn:microsoft.com/office/officeart/2005/8/layout/cycle3"/>
    <dgm:cxn modelId="{B78D720C-A6CB-4E55-877E-F4AE34DBD4B5}" srcId="{D62ABBD9-F242-4AAD-8726-6F4C7A78747F}" destId="{F719416B-02B6-422C-8A36-2A308881F71B}" srcOrd="2" destOrd="0" parTransId="{8F124000-2C3F-4C6E-9ABE-F2A4285DF35C}" sibTransId="{7923D5EC-5252-491A-8DD0-8E3FBA3A7E34}"/>
    <dgm:cxn modelId="{7A77D60D-088F-4B95-9D38-81813701256D}" type="presOf" srcId="{759AAF35-9B4D-46F8-9A43-9182B8D29381}" destId="{D4834C31-ABCD-4310-ADD9-E96EC0F962C1}" srcOrd="0" destOrd="0" presId="urn:microsoft.com/office/officeart/2005/8/layout/cycle3"/>
    <dgm:cxn modelId="{50241518-0291-4D0C-8EDB-311B4ADEA05D}" type="presOf" srcId="{05B5041B-36E1-4335-AA16-865EC0BED455}" destId="{3690E3C4-91DB-44DC-A145-8A21EA9BD9B3}" srcOrd="0" destOrd="0" presId="urn:microsoft.com/office/officeart/2005/8/layout/cycle3"/>
    <dgm:cxn modelId="{FFDA0B2F-8B29-4261-B6C3-4C23D1A655F5}" type="presOf" srcId="{BEE09AC6-B9BF-440A-B145-8CD215267568}" destId="{AFA31887-6298-4B59-9773-EA8E02FF1E22}" srcOrd="0" destOrd="0" presId="urn:microsoft.com/office/officeart/2005/8/layout/cycle3"/>
    <dgm:cxn modelId="{56D4676B-F103-499F-8FE4-DEBDDF7C17A7}" type="presOf" srcId="{F719416B-02B6-422C-8A36-2A308881F71B}" destId="{BE889009-2267-488D-83AF-6AD542B16284}" srcOrd="0" destOrd="0" presId="urn:microsoft.com/office/officeart/2005/8/layout/cycle3"/>
    <dgm:cxn modelId="{9C2756A9-6558-4308-8A87-FC3D44A92773}" srcId="{D62ABBD9-F242-4AAD-8726-6F4C7A78747F}" destId="{05B5041B-36E1-4335-AA16-865EC0BED455}" srcOrd="4" destOrd="0" parTransId="{CE0B3177-961A-4E5D-BB02-39B5A10821E4}" sibTransId="{6D9BF43B-383D-461E-852D-E43661144A93}"/>
    <dgm:cxn modelId="{ABD5C5BC-38F0-4379-89AC-9486C02CF51E}" type="presOf" srcId="{DC134B9C-A7A8-482D-9A83-B092A4C5B373}" destId="{F4E04984-B4C6-4AFF-985D-F00210A9F38E}" srcOrd="0" destOrd="0" presId="urn:microsoft.com/office/officeart/2005/8/layout/cycle3"/>
    <dgm:cxn modelId="{089CFAC0-356F-4B90-B66C-AD303ACD2FAD}" srcId="{D62ABBD9-F242-4AAD-8726-6F4C7A78747F}" destId="{759AAF35-9B4D-46F8-9A43-9182B8D29381}" srcOrd="0" destOrd="0" parTransId="{1D269676-16A6-4989-8661-4D83E516FE79}" sibTransId="{DC134B9C-A7A8-482D-9A83-B092A4C5B373}"/>
    <dgm:cxn modelId="{0F50EDC1-A03E-4E35-A377-9C5C72A3AA99}" srcId="{D62ABBD9-F242-4AAD-8726-6F4C7A78747F}" destId="{9241CCEE-2B22-4153-A8E2-DF3D15F060DE}" srcOrd="1" destOrd="0" parTransId="{6872CC54-F141-4FEC-A4D2-E3CEC9B7356F}" sibTransId="{905FB936-F30E-4792-ABFB-D63BE7CA7557}"/>
    <dgm:cxn modelId="{46F7CAD4-543A-4A66-9D5B-CCA5A4A2C207}" srcId="{D62ABBD9-F242-4AAD-8726-6F4C7A78747F}" destId="{BEE09AC6-B9BF-440A-B145-8CD215267568}" srcOrd="3" destOrd="0" parTransId="{DA7ABEC1-FAD9-4793-920F-7B99C32A4306}" sibTransId="{1E022AAA-CB87-4749-B241-0614786E1273}"/>
    <dgm:cxn modelId="{CD0F13EE-E950-47CB-ABF4-23197C359D0E}" type="presOf" srcId="{D62ABBD9-F242-4AAD-8726-6F4C7A78747F}" destId="{E3CC729B-8B07-4E08-BFC6-C28B8D9B5BD8}" srcOrd="0" destOrd="0" presId="urn:microsoft.com/office/officeart/2005/8/layout/cycle3"/>
    <dgm:cxn modelId="{FE789599-4C53-4E10-84FF-C0F0776982F3}" type="presParOf" srcId="{E3CC729B-8B07-4E08-BFC6-C28B8D9B5BD8}" destId="{993296B5-1805-4F2D-A74C-5F8268A8349B}" srcOrd="0" destOrd="0" presId="urn:microsoft.com/office/officeart/2005/8/layout/cycle3"/>
    <dgm:cxn modelId="{41B0640A-B689-4056-A72E-8D67699350F7}" type="presParOf" srcId="{993296B5-1805-4F2D-A74C-5F8268A8349B}" destId="{D4834C31-ABCD-4310-ADD9-E96EC0F962C1}" srcOrd="0" destOrd="0" presId="urn:microsoft.com/office/officeart/2005/8/layout/cycle3"/>
    <dgm:cxn modelId="{ED03291A-5A40-46EF-8116-6D0964EB0FF1}" type="presParOf" srcId="{993296B5-1805-4F2D-A74C-5F8268A8349B}" destId="{F4E04984-B4C6-4AFF-985D-F00210A9F38E}" srcOrd="1" destOrd="0" presId="urn:microsoft.com/office/officeart/2005/8/layout/cycle3"/>
    <dgm:cxn modelId="{BDA447C3-6585-414C-9A5D-7CFB1A95B06C}" type="presParOf" srcId="{993296B5-1805-4F2D-A74C-5F8268A8349B}" destId="{FFFDDE35-7219-41E4-89B4-875F69FD76E4}" srcOrd="2" destOrd="0" presId="urn:microsoft.com/office/officeart/2005/8/layout/cycle3"/>
    <dgm:cxn modelId="{08CB35F3-A735-4014-A219-6263FFDF274C}" type="presParOf" srcId="{993296B5-1805-4F2D-A74C-5F8268A8349B}" destId="{BE889009-2267-488D-83AF-6AD542B16284}" srcOrd="3" destOrd="0" presId="urn:microsoft.com/office/officeart/2005/8/layout/cycle3"/>
    <dgm:cxn modelId="{158F39B3-620F-451D-95C9-0E502C27CE04}" type="presParOf" srcId="{993296B5-1805-4F2D-A74C-5F8268A8349B}" destId="{AFA31887-6298-4B59-9773-EA8E02FF1E22}" srcOrd="4" destOrd="0" presId="urn:microsoft.com/office/officeart/2005/8/layout/cycle3"/>
    <dgm:cxn modelId="{4A61643A-038E-40C6-9367-F94DD4575555}" type="presParOf" srcId="{993296B5-1805-4F2D-A74C-5F8268A8349B}" destId="{3690E3C4-91DB-44DC-A145-8A21EA9BD9B3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2ABBD9-F242-4AAD-8726-6F4C7A78747F}" type="doc">
      <dgm:prSet loTypeId="urn:microsoft.com/office/officeart/2005/8/layout/cycle3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759AAF35-9B4D-46F8-9A43-9182B8D29381}">
      <dgm:prSet phldrT="[Tekst]" custT="1"/>
      <dgm:spPr/>
      <dgm:t>
        <a:bodyPr/>
        <a:lstStyle/>
        <a:p>
          <a:r>
            <a:rPr lang="hr-HR" sz="1800" dirty="0"/>
            <a:t>2. Ponudite više opcija </a:t>
          </a:r>
          <a:r>
            <a:rPr lang="hr-HR" sz="1200" dirty="0"/>
            <a:t>(ne samo ono što je trenutno aktualno ili na popustu).</a:t>
          </a:r>
          <a:endParaRPr lang="hr-HR" sz="1200" i="1" dirty="0"/>
        </a:p>
      </dgm:t>
    </dgm:pt>
    <dgm:pt modelId="{1D269676-16A6-4989-8661-4D83E516FE79}" type="parTrans" cxnId="{089CFAC0-356F-4B90-B66C-AD303ACD2FAD}">
      <dgm:prSet/>
      <dgm:spPr/>
      <dgm:t>
        <a:bodyPr/>
        <a:lstStyle/>
        <a:p>
          <a:endParaRPr lang="hr-HR"/>
        </a:p>
      </dgm:t>
    </dgm:pt>
    <dgm:pt modelId="{DC134B9C-A7A8-482D-9A83-B092A4C5B373}" type="sibTrans" cxnId="{089CFAC0-356F-4B90-B66C-AD303ACD2FAD}">
      <dgm:prSet/>
      <dgm:spPr/>
      <dgm:t>
        <a:bodyPr/>
        <a:lstStyle/>
        <a:p>
          <a:endParaRPr lang="hr-HR"/>
        </a:p>
      </dgm:t>
    </dgm:pt>
    <dgm:pt modelId="{9241CCEE-2B22-4153-A8E2-DF3D15F060DE}">
      <dgm:prSet phldrT="[Tekst]" custT="1"/>
      <dgm:spPr/>
      <dgm:t>
        <a:bodyPr/>
        <a:lstStyle/>
        <a:p>
          <a:r>
            <a:rPr lang="hr-HR" sz="1800" dirty="0"/>
            <a:t>3. Imajte plan B, ako plan A propadne.</a:t>
          </a:r>
        </a:p>
      </dgm:t>
    </dgm:pt>
    <dgm:pt modelId="{6872CC54-F141-4FEC-A4D2-E3CEC9B7356F}" type="parTrans" cxnId="{0F50EDC1-A03E-4E35-A377-9C5C72A3AA99}">
      <dgm:prSet/>
      <dgm:spPr/>
      <dgm:t>
        <a:bodyPr/>
        <a:lstStyle/>
        <a:p>
          <a:endParaRPr lang="hr-HR"/>
        </a:p>
      </dgm:t>
    </dgm:pt>
    <dgm:pt modelId="{905FB936-F30E-4792-ABFB-D63BE7CA7557}" type="sibTrans" cxnId="{0F50EDC1-A03E-4E35-A377-9C5C72A3AA99}">
      <dgm:prSet/>
      <dgm:spPr/>
      <dgm:t>
        <a:bodyPr/>
        <a:lstStyle/>
        <a:p>
          <a:endParaRPr lang="hr-HR"/>
        </a:p>
      </dgm:t>
    </dgm:pt>
    <dgm:pt modelId="{F719416B-02B6-422C-8A36-2A308881F71B}">
      <dgm:prSet phldrT="[Tekst]" custT="1"/>
      <dgm:spPr/>
      <dgm:t>
        <a:bodyPr/>
        <a:lstStyle/>
        <a:p>
          <a:r>
            <a:rPr lang="hr-HR" sz="1800" dirty="0"/>
            <a:t>4. Žele aktivno sudjelovati u prodajnom procesu.</a:t>
          </a:r>
          <a:endParaRPr lang="hr-HR" sz="1000" i="1" dirty="0"/>
        </a:p>
      </dgm:t>
    </dgm:pt>
    <dgm:pt modelId="{8F124000-2C3F-4C6E-9ABE-F2A4285DF35C}" type="parTrans" cxnId="{B78D720C-A6CB-4E55-877E-F4AE34DBD4B5}">
      <dgm:prSet/>
      <dgm:spPr/>
      <dgm:t>
        <a:bodyPr/>
        <a:lstStyle/>
        <a:p>
          <a:endParaRPr lang="hr-HR"/>
        </a:p>
      </dgm:t>
    </dgm:pt>
    <dgm:pt modelId="{7923D5EC-5252-491A-8DD0-8E3FBA3A7E34}" type="sibTrans" cxnId="{B78D720C-A6CB-4E55-877E-F4AE34DBD4B5}">
      <dgm:prSet/>
      <dgm:spPr/>
      <dgm:t>
        <a:bodyPr/>
        <a:lstStyle/>
        <a:p>
          <a:endParaRPr lang="hr-HR"/>
        </a:p>
      </dgm:t>
    </dgm:pt>
    <dgm:pt modelId="{BEE09AC6-B9BF-440A-B145-8CD215267568}">
      <dgm:prSet phldrT="[Tekst]" custT="1"/>
      <dgm:spPr/>
      <dgm:t>
        <a:bodyPr/>
        <a:lstStyle/>
        <a:p>
          <a:r>
            <a:rPr lang="hr-HR" sz="1800" dirty="0"/>
            <a:t>5. Educirajte ih o proizvodu i/ili usluzi.</a:t>
          </a:r>
        </a:p>
      </dgm:t>
    </dgm:pt>
    <dgm:pt modelId="{DA7ABEC1-FAD9-4793-920F-7B99C32A4306}" type="parTrans" cxnId="{46F7CAD4-543A-4A66-9D5B-CCA5A4A2C207}">
      <dgm:prSet/>
      <dgm:spPr/>
      <dgm:t>
        <a:bodyPr/>
        <a:lstStyle/>
        <a:p>
          <a:endParaRPr lang="hr-HR"/>
        </a:p>
      </dgm:t>
    </dgm:pt>
    <dgm:pt modelId="{1E022AAA-CB87-4749-B241-0614786E1273}" type="sibTrans" cxnId="{46F7CAD4-543A-4A66-9D5B-CCA5A4A2C207}">
      <dgm:prSet/>
      <dgm:spPr/>
      <dgm:t>
        <a:bodyPr/>
        <a:lstStyle/>
        <a:p>
          <a:endParaRPr lang="hr-HR"/>
        </a:p>
      </dgm:t>
    </dgm:pt>
    <dgm:pt modelId="{05B5041B-36E1-4335-AA16-865EC0BED455}">
      <dgm:prSet phldrT="[Tekst]" custT="1"/>
      <dgm:spPr/>
      <dgm:t>
        <a:bodyPr/>
        <a:lstStyle/>
        <a:p>
          <a:r>
            <a:rPr lang="hr-HR" sz="1800" dirty="0"/>
            <a:t>1. Više cijene svoje vrijeme nego novac. Budite kratki i jasni.</a:t>
          </a:r>
          <a:endParaRPr lang="hr-HR" sz="1000" dirty="0"/>
        </a:p>
      </dgm:t>
    </dgm:pt>
    <dgm:pt modelId="{CE0B3177-961A-4E5D-BB02-39B5A10821E4}" type="parTrans" cxnId="{9C2756A9-6558-4308-8A87-FC3D44A92773}">
      <dgm:prSet/>
      <dgm:spPr/>
      <dgm:t>
        <a:bodyPr/>
        <a:lstStyle/>
        <a:p>
          <a:endParaRPr lang="hr-HR"/>
        </a:p>
      </dgm:t>
    </dgm:pt>
    <dgm:pt modelId="{6D9BF43B-383D-461E-852D-E43661144A93}" type="sibTrans" cxnId="{9C2756A9-6558-4308-8A87-FC3D44A92773}">
      <dgm:prSet/>
      <dgm:spPr/>
      <dgm:t>
        <a:bodyPr/>
        <a:lstStyle/>
        <a:p>
          <a:endParaRPr lang="hr-HR"/>
        </a:p>
      </dgm:t>
    </dgm:pt>
    <dgm:pt modelId="{E3CC729B-8B07-4E08-BFC6-C28B8D9B5BD8}" type="pres">
      <dgm:prSet presAssocID="{D62ABBD9-F242-4AAD-8726-6F4C7A78747F}" presName="Name0" presStyleCnt="0">
        <dgm:presLayoutVars>
          <dgm:dir/>
          <dgm:resizeHandles val="exact"/>
        </dgm:presLayoutVars>
      </dgm:prSet>
      <dgm:spPr/>
    </dgm:pt>
    <dgm:pt modelId="{993296B5-1805-4F2D-A74C-5F8268A8349B}" type="pres">
      <dgm:prSet presAssocID="{D62ABBD9-F242-4AAD-8726-6F4C7A78747F}" presName="cycle" presStyleCnt="0"/>
      <dgm:spPr/>
    </dgm:pt>
    <dgm:pt modelId="{D4834C31-ABCD-4310-ADD9-E96EC0F962C1}" type="pres">
      <dgm:prSet presAssocID="{759AAF35-9B4D-46F8-9A43-9182B8D29381}" presName="nodeFirstNode" presStyleLbl="node1" presStyleIdx="0" presStyleCnt="5">
        <dgm:presLayoutVars>
          <dgm:bulletEnabled val="1"/>
        </dgm:presLayoutVars>
      </dgm:prSet>
      <dgm:spPr/>
    </dgm:pt>
    <dgm:pt modelId="{F4E04984-B4C6-4AFF-985D-F00210A9F38E}" type="pres">
      <dgm:prSet presAssocID="{DC134B9C-A7A8-482D-9A83-B092A4C5B373}" presName="sibTransFirstNode" presStyleLbl="bgShp" presStyleIdx="0" presStyleCnt="1"/>
      <dgm:spPr/>
    </dgm:pt>
    <dgm:pt modelId="{FFFDDE35-7219-41E4-89B4-875F69FD76E4}" type="pres">
      <dgm:prSet presAssocID="{9241CCEE-2B22-4153-A8E2-DF3D15F060DE}" presName="nodeFollowingNodes" presStyleLbl="node1" presStyleIdx="1" presStyleCnt="5">
        <dgm:presLayoutVars>
          <dgm:bulletEnabled val="1"/>
        </dgm:presLayoutVars>
      </dgm:prSet>
      <dgm:spPr/>
    </dgm:pt>
    <dgm:pt modelId="{BE889009-2267-488D-83AF-6AD542B16284}" type="pres">
      <dgm:prSet presAssocID="{F719416B-02B6-422C-8A36-2A308881F71B}" presName="nodeFollowingNodes" presStyleLbl="node1" presStyleIdx="2" presStyleCnt="5">
        <dgm:presLayoutVars>
          <dgm:bulletEnabled val="1"/>
        </dgm:presLayoutVars>
      </dgm:prSet>
      <dgm:spPr/>
    </dgm:pt>
    <dgm:pt modelId="{AFA31887-6298-4B59-9773-EA8E02FF1E22}" type="pres">
      <dgm:prSet presAssocID="{BEE09AC6-B9BF-440A-B145-8CD215267568}" presName="nodeFollowingNodes" presStyleLbl="node1" presStyleIdx="3" presStyleCnt="5">
        <dgm:presLayoutVars>
          <dgm:bulletEnabled val="1"/>
        </dgm:presLayoutVars>
      </dgm:prSet>
      <dgm:spPr/>
    </dgm:pt>
    <dgm:pt modelId="{3690E3C4-91DB-44DC-A145-8A21EA9BD9B3}" type="pres">
      <dgm:prSet presAssocID="{05B5041B-36E1-4335-AA16-865EC0BED455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402B8204-2F6C-4DC9-899C-419165E4D23E}" type="presOf" srcId="{9241CCEE-2B22-4153-A8E2-DF3D15F060DE}" destId="{FFFDDE35-7219-41E4-89B4-875F69FD76E4}" srcOrd="0" destOrd="0" presId="urn:microsoft.com/office/officeart/2005/8/layout/cycle3"/>
    <dgm:cxn modelId="{B78D720C-A6CB-4E55-877E-F4AE34DBD4B5}" srcId="{D62ABBD9-F242-4AAD-8726-6F4C7A78747F}" destId="{F719416B-02B6-422C-8A36-2A308881F71B}" srcOrd="2" destOrd="0" parTransId="{8F124000-2C3F-4C6E-9ABE-F2A4285DF35C}" sibTransId="{7923D5EC-5252-491A-8DD0-8E3FBA3A7E34}"/>
    <dgm:cxn modelId="{7A77D60D-088F-4B95-9D38-81813701256D}" type="presOf" srcId="{759AAF35-9B4D-46F8-9A43-9182B8D29381}" destId="{D4834C31-ABCD-4310-ADD9-E96EC0F962C1}" srcOrd="0" destOrd="0" presId="urn:microsoft.com/office/officeart/2005/8/layout/cycle3"/>
    <dgm:cxn modelId="{50241518-0291-4D0C-8EDB-311B4ADEA05D}" type="presOf" srcId="{05B5041B-36E1-4335-AA16-865EC0BED455}" destId="{3690E3C4-91DB-44DC-A145-8A21EA9BD9B3}" srcOrd="0" destOrd="0" presId="urn:microsoft.com/office/officeart/2005/8/layout/cycle3"/>
    <dgm:cxn modelId="{FFDA0B2F-8B29-4261-B6C3-4C23D1A655F5}" type="presOf" srcId="{BEE09AC6-B9BF-440A-B145-8CD215267568}" destId="{AFA31887-6298-4B59-9773-EA8E02FF1E22}" srcOrd="0" destOrd="0" presId="urn:microsoft.com/office/officeart/2005/8/layout/cycle3"/>
    <dgm:cxn modelId="{56D4676B-F103-499F-8FE4-DEBDDF7C17A7}" type="presOf" srcId="{F719416B-02B6-422C-8A36-2A308881F71B}" destId="{BE889009-2267-488D-83AF-6AD542B16284}" srcOrd="0" destOrd="0" presId="urn:microsoft.com/office/officeart/2005/8/layout/cycle3"/>
    <dgm:cxn modelId="{9C2756A9-6558-4308-8A87-FC3D44A92773}" srcId="{D62ABBD9-F242-4AAD-8726-6F4C7A78747F}" destId="{05B5041B-36E1-4335-AA16-865EC0BED455}" srcOrd="4" destOrd="0" parTransId="{CE0B3177-961A-4E5D-BB02-39B5A10821E4}" sibTransId="{6D9BF43B-383D-461E-852D-E43661144A93}"/>
    <dgm:cxn modelId="{ABD5C5BC-38F0-4379-89AC-9486C02CF51E}" type="presOf" srcId="{DC134B9C-A7A8-482D-9A83-B092A4C5B373}" destId="{F4E04984-B4C6-4AFF-985D-F00210A9F38E}" srcOrd="0" destOrd="0" presId="urn:microsoft.com/office/officeart/2005/8/layout/cycle3"/>
    <dgm:cxn modelId="{089CFAC0-356F-4B90-B66C-AD303ACD2FAD}" srcId="{D62ABBD9-F242-4AAD-8726-6F4C7A78747F}" destId="{759AAF35-9B4D-46F8-9A43-9182B8D29381}" srcOrd="0" destOrd="0" parTransId="{1D269676-16A6-4989-8661-4D83E516FE79}" sibTransId="{DC134B9C-A7A8-482D-9A83-B092A4C5B373}"/>
    <dgm:cxn modelId="{0F50EDC1-A03E-4E35-A377-9C5C72A3AA99}" srcId="{D62ABBD9-F242-4AAD-8726-6F4C7A78747F}" destId="{9241CCEE-2B22-4153-A8E2-DF3D15F060DE}" srcOrd="1" destOrd="0" parTransId="{6872CC54-F141-4FEC-A4D2-E3CEC9B7356F}" sibTransId="{905FB936-F30E-4792-ABFB-D63BE7CA7557}"/>
    <dgm:cxn modelId="{46F7CAD4-543A-4A66-9D5B-CCA5A4A2C207}" srcId="{D62ABBD9-F242-4AAD-8726-6F4C7A78747F}" destId="{BEE09AC6-B9BF-440A-B145-8CD215267568}" srcOrd="3" destOrd="0" parTransId="{DA7ABEC1-FAD9-4793-920F-7B99C32A4306}" sibTransId="{1E022AAA-CB87-4749-B241-0614786E1273}"/>
    <dgm:cxn modelId="{CD0F13EE-E950-47CB-ABF4-23197C359D0E}" type="presOf" srcId="{D62ABBD9-F242-4AAD-8726-6F4C7A78747F}" destId="{E3CC729B-8B07-4E08-BFC6-C28B8D9B5BD8}" srcOrd="0" destOrd="0" presId="urn:microsoft.com/office/officeart/2005/8/layout/cycle3"/>
    <dgm:cxn modelId="{FE789599-4C53-4E10-84FF-C0F0776982F3}" type="presParOf" srcId="{E3CC729B-8B07-4E08-BFC6-C28B8D9B5BD8}" destId="{993296B5-1805-4F2D-A74C-5F8268A8349B}" srcOrd="0" destOrd="0" presId="urn:microsoft.com/office/officeart/2005/8/layout/cycle3"/>
    <dgm:cxn modelId="{41B0640A-B689-4056-A72E-8D67699350F7}" type="presParOf" srcId="{993296B5-1805-4F2D-A74C-5F8268A8349B}" destId="{D4834C31-ABCD-4310-ADD9-E96EC0F962C1}" srcOrd="0" destOrd="0" presId="urn:microsoft.com/office/officeart/2005/8/layout/cycle3"/>
    <dgm:cxn modelId="{ED03291A-5A40-46EF-8116-6D0964EB0FF1}" type="presParOf" srcId="{993296B5-1805-4F2D-A74C-5F8268A8349B}" destId="{F4E04984-B4C6-4AFF-985D-F00210A9F38E}" srcOrd="1" destOrd="0" presId="urn:microsoft.com/office/officeart/2005/8/layout/cycle3"/>
    <dgm:cxn modelId="{BDA447C3-6585-414C-9A5D-7CFB1A95B06C}" type="presParOf" srcId="{993296B5-1805-4F2D-A74C-5F8268A8349B}" destId="{FFFDDE35-7219-41E4-89B4-875F69FD76E4}" srcOrd="2" destOrd="0" presId="urn:microsoft.com/office/officeart/2005/8/layout/cycle3"/>
    <dgm:cxn modelId="{08CB35F3-A735-4014-A219-6263FFDF274C}" type="presParOf" srcId="{993296B5-1805-4F2D-A74C-5F8268A8349B}" destId="{BE889009-2267-488D-83AF-6AD542B16284}" srcOrd="3" destOrd="0" presId="urn:microsoft.com/office/officeart/2005/8/layout/cycle3"/>
    <dgm:cxn modelId="{158F39B3-620F-451D-95C9-0E502C27CE04}" type="presParOf" srcId="{993296B5-1805-4F2D-A74C-5F8268A8349B}" destId="{AFA31887-6298-4B59-9773-EA8E02FF1E22}" srcOrd="4" destOrd="0" presId="urn:microsoft.com/office/officeart/2005/8/layout/cycle3"/>
    <dgm:cxn modelId="{4A61643A-038E-40C6-9367-F94DD4575555}" type="presParOf" srcId="{993296B5-1805-4F2D-A74C-5F8268A8349B}" destId="{3690E3C4-91DB-44DC-A145-8A21EA9BD9B3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2ABBD9-F242-4AAD-8726-6F4C7A78747F}" type="doc">
      <dgm:prSet loTypeId="urn:microsoft.com/office/officeart/2005/8/layout/cycle3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759AAF35-9B4D-46F8-9A43-9182B8D29381}">
      <dgm:prSet phldrT="[Tekst]" custT="1"/>
      <dgm:spPr/>
      <dgm:t>
        <a:bodyPr/>
        <a:lstStyle/>
        <a:p>
          <a:r>
            <a:rPr lang="hr-HR" sz="1600" dirty="0"/>
            <a:t>2. Budite im osoba od povjerenja i pomozite im donijeti odluku koja je dobra za njih.</a:t>
          </a:r>
          <a:endParaRPr lang="hr-HR" sz="1600" i="1" dirty="0"/>
        </a:p>
      </dgm:t>
    </dgm:pt>
    <dgm:pt modelId="{1D269676-16A6-4989-8661-4D83E516FE79}" type="parTrans" cxnId="{089CFAC0-356F-4B90-B66C-AD303ACD2FAD}">
      <dgm:prSet/>
      <dgm:spPr/>
      <dgm:t>
        <a:bodyPr/>
        <a:lstStyle/>
        <a:p>
          <a:endParaRPr lang="hr-HR"/>
        </a:p>
      </dgm:t>
    </dgm:pt>
    <dgm:pt modelId="{DC134B9C-A7A8-482D-9A83-B092A4C5B373}" type="sibTrans" cxnId="{089CFAC0-356F-4B90-B66C-AD303ACD2FAD}">
      <dgm:prSet/>
      <dgm:spPr/>
      <dgm:t>
        <a:bodyPr/>
        <a:lstStyle/>
        <a:p>
          <a:endParaRPr lang="hr-HR"/>
        </a:p>
      </dgm:t>
    </dgm:pt>
    <dgm:pt modelId="{9241CCEE-2B22-4153-A8E2-DF3D15F060DE}">
      <dgm:prSet phldrT="[Tekst]" custT="1"/>
      <dgm:spPr/>
      <dgm:t>
        <a:bodyPr/>
        <a:lstStyle/>
        <a:p>
          <a:r>
            <a:rPr lang="hr-HR" sz="1600" dirty="0"/>
            <a:t>3. Aktivno upravljajte svojom reputacijom u njihovim očima.</a:t>
          </a:r>
        </a:p>
      </dgm:t>
    </dgm:pt>
    <dgm:pt modelId="{6872CC54-F141-4FEC-A4D2-E3CEC9B7356F}" type="parTrans" cxnId="{0F50EDC1-A03E-4E35-A377-9C5C72A3AA99}">
      <dgm:prSet/>
      <dgm:spPr/>
      <dgm:t>
        <a:bodyPr/>
        <a:lstStyle/>
        <a:p>
          <a:endParaRPr lang="hr-HR"/>
        </a:p>
      </dgm:t>
    </dgm:pt>
    <dgm:pt modelId="{905FB936-F30E-4792-ABFB-D63BE7CA7557}" type="sibTrans" cxnId="{0F50EDC1-A03E-4E35-A377-9C5C72A3AA99}">
      <dgm:prSet/>
      <dgm:spPr/>
      <dgm:t>
        <a:bodyPr/>
        <a:lstStyle/>
        <a:p>
          <a:endParaRPr lang="hr-HR"/>
        </a:p>
      </dgm:t>
    </dgm:pt>
    <dgm:pt modelId="{F719416B-02B6-422C-8A36-2A308881F71B}">
      <dgm:prSet phldrT="[Tekst]" custT="1"/>
      <dgm:spPr/>
      <dgm:t>
        <a:bodyPr/>
        <a:lstStyle/>
        <a:p>
          <a:r>
            <a:rPr lang="hr-HR" sz="1600" dirty="0"/>
            <a:t>4. Ponudite jedinstvena i/ili personalizirana rješenja.</a:t>
          </a:r>
          <a:endParaRPr lang="hr-HR" sz="1600" i="1" dirty="0"/>
        </a:p>
      </dgm:t>
    </dgm:pt>
    <dgm:pt modelId="{8F124000-2C3F-4C6E-9ABE-F2A4285DF35C}" type="parTrans" cxnId="{B78D720C-A6CB-4E55-877E-F4AE34DBD4B5}">
      <dgm:prSet/>
      <dgm:spPr/>
      <dgm:t>
        <a:bodyPr/>
        <a:lstStyle/>
        <a:p>
          <a:endParaRPr lang="hr-HR"/>
        </a:p>
      </dgm:t>
    </dgm:pt>
    <dgm:pt modelId="{7923D5EC-5252-491A-8DD0-8E3FBA3A7E34}" type="sibTrans" cxnId="{B78D720C-A6CB-4E55-877E-F4AE34DBD4B5}">
      <dgm:prSet/>
      <dgm:spPr/>
      <dgm:t>
        <a:bodyPr/>
        <a:lstStyle/>
        <a:p>
          <a:endParaRPr lang="hr-HR"/>
        </a:p>
      </dgm:t>
    </dgm:pt>
    <dgm:pt modelId="{BEE09AC6-B9BF-440A-B145-8CD215267568}">
      <dgm:prSet phldrT="[Tekst]" custT="1"/>
      <dgm:spPr/>
      <dgm:t>
        <a:bodyPr/>
        <a:lstStyle/>
        <a:p>
          <a:r>
            <a:rPr lang="hr-HR" sz="1600" dirty="0"/>
            <a:t>5. Nudite im proizvode koji su vrlo </a:t>
          </a:r>
          <a:r>
            <a:rPr lang="hr-HR" sz="1600" i="1" dirty="0"/>
            <a:t>„</a:t>
          </a:r>
          <a:r>
            <a:rPr lang="hr-HR" sz="1600" i="1" dirty="0" err="1"/>
            <a:t>up</a:t>
          </a:r>
          <a:r>
            <a:rPr lang="hr-HR" sz="1600" i="1" dirty="0"/>
            <a:t>-to-date”.</a:t>
          </a:r>
        </a:p>
      </dgm:t>
    </dgm:pt>
    <dgm:pt modelId="{DA7ABEC1-FAD9-4793-920F-7B99C32A4306}" type="parTrans" cxnId="{46F7CAD4-543A-4A66-9D5B-CCA5A4A2C207}">
      <dgm:prSet/>
      <dgm:spPr/>
      <dgm:t>
        <a:bodyPr/>
        <a:lstStyle/>
        <a:p>
          <a:endParaRPr lang="hr-HR"/>
        </a:p>
      </dgm:t>
    </dgm:pt>
    <dgm:pt modelId="{1E022AAA-CB87-4749-B241-0614786E1273}" type="sibTrans" cxnId="{46F7CAD4-543A-4A66-9D5B-CCA5A4A2C207}">
      <dgm:prSet/>
      <dgm:spPr/>
      <dgm:t>
        <a:bodyPr/>
        <a:lstStyle/>
        <a:p>
          <a:endParaRPr lang="hr-HR"/>
        </a:p>
      </dgm:t>
    </dgm:pt>
    <dgm:pt modelId="{05B5041B-36E1-4335-AA16-865EC0BED455}">
      <dgm:prSet phldrT="[Tekst]" custT="1"/>
      <dgm:spPr/>
      <dgm:t>
        <a:bodyPr/>
        <a:lstStyle/>
        <a:p>
          <a:r>
            <a:rPr lang="hr-HR" sz="1600" dirty="0"/>
            <a:t>1. Vole kada im podižete samopouzdanje.</a:t>
          </a:r>
        </a:p>
      </dgm:t>
    </dgm:pt>
    <dgm:pt modelId="{CE0B3177-961A-4E5D-BB02-39B5A10821E4}" type="parTrans" cxnId="{9C2756A9-6558-4308-8A87-FC3D44A92773}">
      <dgm:prSet/>
      <dgm:spPr/>
      <dgm:t>
        <a:bodyPr/>
        <a:lstStyle/>
        <a:p>
          <a:endParaRPr lang="hr-HR"/>
        </a:p>
      </dgm:t>
    </dgm:pt>
    <dgm:pt modelId="{6D9BF43B-383D-461E-852D-E43661144A93}" type="sibTrans" cxnId="{9C2756A9-6558-4308-8A87-FC3D44A92773}">
      <dgm:prSet/>
      <dgm:spPr/>
      <dgm:t>
        <a:bodyPr/>
        <a:lstStyle/>
        <a:p>
          <a:endParaRPr lang="hr-HR"/>
        </a:p>
      </dgm:t>
    </dgm:pt>
    <dgm:pt modelId="{E3CC729B-8B07-4E08-BFC6-C28B8D9B5BD8}" type="pres">
      <dgm:prSet presAssocID="{D62ABBD9-F242-4AAD-8726-6F4C7A78747F}" presName="Name0" presStyleCnt="0">
        <dgm:presLayoutVars>
          <dgm:dir/>
          <dgm:resizeHandles val="exact"/>
        </dgm:presLayoutVars>
      </dgm:prSet>
      <dgm:spPr/>
    </dgm:pt>
    <dgm:pt modelId="{993296B5-1805-4F2D-A74C-5F8268A8349B}" type="pres">
      <dgm:prSet presAssocID="{D62ABBD9-F242-4AAD-8726-6F4C7A78747F}" presName="cycle" presStyleCnt="0"/>
      <dgm:spPr/>
    </dgm:pt>
    <dgm:pt modelId="{D4834C31-ABCD-4310-ADD9-E96EC0F962C1}" type="pres">
      <dgm:prSet presAssocID="{759AAF35-9B4D-46F8-9A43-9182B8D29381}" presName="nodeFirstNode" presStyleLbl="node1" presStyleIdx="0" presStyleCnt="5">
        <dgm:presLayoutVars>
          <dgm:bulletEnabled val="1"/>
        </dgm:presLayoutVars>
      </dgm:prSet>
      <dgm:spPr/>
    </dgm:pt>
    <dgm:pt modelId="{F4E04984-B4C6-4AFF-985D-F00210A9F38E}" type="pres">
      <dgm:prSet presAssocID="{DC134B9C-A7A8-482D-9A83-B092A4C5B373}" presName="sibTransFirstNode" presStyleLbl="bgShp" presStyleIdx="0" presStyleCnt="1"/>
      <dgm:spPr/>
    </dgm:pt>
    <dgm:pt modelId="{FFFDDE35-7219-41E4-89B4-875F69FD76E4}" type="pres">
      <dgm:prSet presAssocID="{9241CCEE-2B22-4153-A8E2-DF3D15F060DE}" presName="nodeFollowingNodes" presStyleLbl="node1" presStyleIdx="1" presStyleCnt="5">
        <dgm:presLayoutVars>
          <dgm:bulletEnabled val="1"/>
        </dgm:presLayoutVars>
      </dgm:prSet>
      <dgm:spPr/>
    </dgm:pt>
    <dgm:pt modelId="{BE889009-2267-488D-83AF-6AD542B16284}" type="pres">
      <dgm:prSet presAssocID="{F719416B-02B6-422C-8A36-2A308881F71B}" presName="nodeFollowingNodes" presStyleLbl="node1" presStyleIdx="2" presStyleCnt="5">
        <dgm:presLayoutVars>
          <dgm:bulletEnabled val="1"/>
        </dgm:presLayoutVars>
      </dgm:prSet>
      <dgm:spPr/>
    </dgm:pt>
    <dgm:pt modelId="{AFA31887-6298-4B59-9773-EA8E02FF1E22}" type="pres">
      <dgm:prSet presAssocID="{BEE09AC6-B9BF-440A-B145-8CD215267568}" presName="nodeFollowingNodes" presStyleLbl="node1" presStyleIdx="3" presStyleCnt="5">
        <dgm:presLayoutVars>
          <dgm:bulletEnabled val="1"/>
        </dgm:presLayoutVars>
      </dgm:prSet>
      <dgm:spPr/>
    </dgm:pt>
    <dgm:pt modelId="{3690E3C4-91DB-44DC-A145-8A21EA9BD9B3}" type="pres">
      <dgm:prSet presAssocID="{05B5041B-36E1-4335-AA16-865EC0BED455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402B8204-2F6C-4DC9-899C-419165E4D23E}" type="presOf" srcId="{9241CCEE-2B22-4153-A8E2-DF3D15F060DE}" destId="{FFFDDE35-7219-41E4-89B4-875F69FD76E4}" srcOrd="0" destOrd="0" presId="urn:microsoft.com/office/officeart/2005/8/layout/cycle3"/>
    <dgm:cxn modelId="{B78D720C-A6CB-4E55-877E-F4AE34DBD4B5}" srcId="{D62ABBD9-F242-4AAD-8726-6F4C7A78747F}" destId="{F719416B-02B6-422C-8A36-2A308881F71B}" srcOrd="2" destOrd="0" parTransId="{8F124000-2C3F-4C6E-9ABE-F2A4285DF35C}" sibTransId="{7923D5EC-5252-491A-8DD0-8E3FBA3A7E34}"/>
    <dgm:cxn modelId="{7A77D60D-088F-4B95-9D38-81813701256D}" type="presOf" srcId="{759AAF35-9B4D-46F8-9A43-9182B8D29381}" destId="{D4834C31-ABCD-4310-ADD9-E96EC0F962C1}" srcOrd="0" destOrd="0" presId="urn:microsoft.com/office/officeart/2005/8/layout/cycle3"/>
    <dgm:cxn modelId="{50241518-0291-4D0C-8EDB-311B4ADEA05D}" type="presOf" srcId="{05B5041B-36E1-4335-AA16-865EC0BED455}" destId="{3690E3C4-91DB-44DC-A145-8A21EA9BD9B3}" srcOrd="0" destOrd="0" presId="urn:microsoft.com/office/officeart/2005/8/layout/cycle3"/>
    <dgm:cxn modelId="{FFDA0B2F-8B29-4261-B6C3-4C23D1A655F5}" type="presOf" srcId="{BEE09AC6-B9BF-440A-B145-8CD215267568}" destId="{AFA31887-6298-4B59-9773-EA8E02FF1E22}" srcOrd="0" destOrd="0" presId="urn:microsoft.com/office/officeart/2005/8/layout/cycle3"/>
    <dgm:cxn modelId="{56D4676B-F103-499F-8FE4-DEBDDF7C17A7}" type="presOf" srcId="{F719416B-02B6-422C-8A36-2A308881F71B}" destId="{BE889009-2267-488D-83AF-6AD542B16284}" srcOrd="0" destOrd="0" presId="urn:microsoft.com/office/officeart/2005/8/layout/cycle3"/>
    <dgm:cxn modelId="{9C2756A9-6558-4308-8A87-FC3D44A92773}" srcId="{D62ABBD9-F242-4AAD-8726-6F4C7A78747F}" destId="{05B5041B-36E1-4335-AA16-865EC0BED455}" srcOrd="4" destOrd="0" parTransId="{CE0B3177-961A-4E5D-BB02-39B5A10821E4}" sibTransId="{6D9BF43B-383D-461E-852D-E43661144A93}"/>
    <dgm:cxn modelId="{ABD5C5BC-38F0-4379-89AC-9486C02CF51E}" type="presOf" srcId="{DC134B9C-A7A8-482D-9A83-B092A4C5B373}" destId="{F4E04984-B4C6-4AFF-985D-F00210A9F38E}" srcOrd="0" destOrd="0" presId="urn:microsoft.com/office/officeart/2005/8/layout/cycle3"/>
    <dgm:cxn modelId="{089CFAC0-356F-4B90-B66C-AD303ACD2FAD}" srcId="{D62ABBD9-F242-4AAD-8726-6F4C7A78747F}" destId="{759AAF35-9B4D-46F8-9A43-9182B8D29381}" srcOrd="0" destOrd="0" parTransId="{1D269676-16A6-4989-8661-4D83E516FE79}" sibTransId="{DC134B9C-A7A8-482D-9A83-B092A4C5B373}"/>
    <dgm:cxn modelId="{0F50EDC1-A03E-4E35-A377-9C5C72A3AA99}" srcId="{D62ABBD9-F242-4AAD-8726-6F4C7A78747F}" destId="{9241CCEE-2B22-4153-A8E2-DF3D15F060DE}" srcOrd="1" destOrd="0" parTransId="{6872CC54-F141-4FEC-A4D2-E3CEC9B7356F}" sibTransId="{905FB936-F30E-4792-ABFB-D63BE7CA7557}"/>
    <dgm:cxn modelId="{46F7CAD4-543A-4A66-9D5B-CCA5A4A2C207}" srcId="{D62ABBD9-F242-4AAD-8726-6F4C7A78747F}" destId="{BEE09AC6-B9BF-440A-B145-8CD215267568}" srcOrd="3" destOrd="0" parTransId="{DA7ABEC1-FAD9-4793-920F-7B99C32A4306}" sibTransId="{1E022AAA-CB87-4749-B241-0614786E1273}"/>
    <dgm:cxn modelId="{CD0F13EE-E950-47CB-ABF4-23197C359D0E}" type="presOf" srcId="{D62ABBD9-F242-4AAD-8726-6F4C7A78747F}" destId="{E3CC729B-8B07-4E08-BFC6-C28B8D9B5BD8}" srcOrd="0" destOrd="0" presId="urn:microsoft.com/office/officeart/2005/8/layout/cycle3"/>
    <dgm:cxn modelId="{FE789599-4C53-4E10-84FF-C0F0776982F3}" type="presParOf" srcId="{E3CC729B-8B07-4E08-BFC6-C28B8D9B5BD8}" destId="{993296B5-1805-4F2D-A74C-5F8268A8349B}" srcOrd="0" destOrd="0" presId="urn:microsoft.com/office/officeart/2005/8/layout/cycle3"/>
    <dgm:cxn modelId="{41B0640A-B689-4056-A72E-8D67699350F7}" type="presParOf" srcId="{993296B5-1805-4F2D-A74C-5F8268A8349B}" destId="{D4834C31-ABCD-4310-ADD9-E96EC0F962C1}" srcOrd="0" destOrd="0" presId="urn:microsoft.com/office/officeart/2005/8/layout/cycle3"/>
    <dgm:cxn modelId="{ED03291A-5A40-46EF-8116-6D0964EB0FF1}" type="presParOf" srcId="{993296B5-1805-4F2D-A74C-5F8268A8349B}" destId="{F4E04984-B4C6-4AFF-985D-F00210A9F38E}" srcOrd="1" destOrd="0" presId="urn:microsoft.com/office/officeart/2005/8/layout/cycle3"/>
    <dgm:cxn modelId="{BDA447C3-6585-414C-9A5D-7CFB1A95B06C}" type="presParOf" srcId="{993296B5-1805-4F2D-A74C-5F8268A8349B}" destId="{FFFDDE35-7219-41E4-89B4-875F69FD76E4}" srcOrd="2" destOrd="0" presId="urn:microsoft.com/office/officeart/2005/8/layout/cycle3"/>
    <dgm:cxn modelId="{08CB35F3-A735-4014-A219-6263FFDF274C}" type="presParOf" srcId="{993296B5-1805-4F2D-A74C-5F8268A8349B}" destId="{BE889009-2267-488D-83AF-6AD542B16284}" srcOrd="3" destOrd="0" presId="urn:microsoft.com/office/officeart/2005/8/layout/cycle3"/>
    <dgm:cxn modelId="{158F39B3-620F-451D-95C9-0E502C27CE04}" type="presParOf" srcId="{993296B5-1805-4F2D-A74C-5F8268A8349B}" destId="{AFA31887-6298-4B59-9773-EA8E02FF1E22}" srcOrd="4" destOrd="0" presId="urn:microsoft.com/office/officeart/2005/8/layout/cycle3"/>
    <dgm:cxn modelId="{4A61643A-038E-40C6-9367-F94DD4575555}" type="presParOf" srcId="{993296B5-1805-4F2D-A74C-5F8268A8349B}" destId="{3690E3C4-91DB-44DC-A145-8A21EA9BD9B3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3818724-9A57-484D-B813-4E64C942A2AA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08118FF9-BD6C-4B2E-A529-CA932C1375ED}">
      <dgm:prSet phldrT="[Tekst]" custT="1"/>
      <dgm:spPr/>
      <dgm:t>
        <a:bodyPr/>
        <a:lstStyle/>
        <a:p>
          <a:r>
            <a:rPr lang="hr-HR" sz="1600" b="1" dirty="0"/>
            <a:t>2.</a:t>
          </a:r>
          <a:r>
            <a:rPr lang="hr-HR" sz="1500" b="0" dirty="0"/>
            <a:t>Uvjeriti ih da ćete ispuniti njihova </a:t>
          </a:r>
          <a:r>
            <a:rPr lang="hr-HR" sz="1500" b="1" dirty="0">
              <a:solidFill>
                <a:srgbClr val="FFFF00"/>
              </a:solidFill>
            </a:rPr>
            <a:t>očekivanja</a:t>
          </a:r>
          <a:r>
            <a:rPr lang="hr-HR" sz="1500" b="0" dirty="0"/>
            <a:t> (i vi i proizvod)!</a:t>
          </a:r>
          <a:r>
            <a:rPr lang="hr-HR" sz="1500" b="1" dirty="0"/>
            <a:t> </a:t>
          </a:r>
          <a:endParaRPr lang="hr-HR" sz="1500" b="0" dirty="0"/>
        </a:p>
      </dgm:t>
    </dgm:pt>
    <dgm:pt modelId="{62D1EAD4-BBB1-4608-894A-B28C12C9F86B}" type="parTrans" cxnId="{78F95F56-9964-489F-9F67-2FED3A08BB7B}">
      <dgm:prSet/>
      <dgm:spPr/>
      <dgm:t>
        <a:bodyPr/>
        <a:lstStyle/>
        <a:p>
          <a:endParaRPr lang="hr-HR"/>
        </a:p>
      </dgm:t>
    </dgm:pt>
    <dgm:pt modelId="{9B955B2D-F5C9-42F1-9441-B2954CC49435}" type="sibTrans" cxnId="{78F95F56-9964-489F-9F67-2FED3A08BB7B}">
      <dgm:prSet/>
      <dgm:spPr/>
      <dgm:t>
        <a:bodyPr/>
        <a:lstStyle/>
        <a:p>
          <a:endParaRPr lang="hr-HR"/>
        </a:p>
      </dgm:t>
    </dgm:pt>
    <dgm:pt modelId="{534948D9-EDCC-44C5-BFF4-8E691D2E53E2}">
      <dgm:prSet phldrT="[Tekst]" custT="1"/>
      <dgm:spPr/>
      <dgm:t>
        <a:bodyPr/>
        <a:lstStyle/>
        <a:p>
          <a:r>
            <a:rPr lang="hr-HR" sz="1600" b="1" dirty="0"/>
            <a:t>3. </a:t>
          </a:r>
          <a:r>
            <a:rPr lang="hr-HR" sz="1500" b="0" dirty="0"/>
            <a:t>Ostvariti </a:t>
          </a:r>
          <a:r>
            <a:rPr lang="hr-HR" sz="1500" b="1" dirty="0">
              <a:solidFill>
                <a:srgbClr val="FFFF00"/>
              </a:solidFill>
            </a:rPr>
            <a:t>prodaju</a:t>
          </a:r>
        </a:p>
      </dgm:t>
    </dgm:pt>
    <dgm:pt modelId="{7E57B87F-72E4-4192-A904-0B5E381F0F2B}" type="parTrans" cxnId="{60555452-1261-408F-BEEB-8349E7199971}">
      <dgm:prSet/>
      <dgm:spPr/>
      <dgm:t>
        <a:bodyPr/>
        <a:lstStyle/>
        <a:p>
          <a:endParaRPr lang="hr-HR"/>
        </a:p>
      </dgm:t>
    </dgm:pt>
    <dgm:pt modelId="{FB417298-ACC7-4FBD-BA0F-B17238AC0915}" type="sibTrans" cxnId="{60555452-1261-408F-BEEB-8349E7199971}">
      <dgm:prSet/>
      <dgm:spPr/>
      <dgm:t>
        <a:bodyPr/>
        <a:lstStyle/>
        <a:p>
          <a:endParaRPr lang="hr-HR"/>
        </a:p>
      </dgm:t>
    </dgm:pt>
    <dgm:pt modelId="{A2BE0B88-BD37-42C3-A9D9-AB0463A8AD93}">
      <dgm:prSet phldrT="[Tekst]" custT="1"/>
      <dgm:spPr/>
      <dgm:t>
        <a:bodyPr/>
        <a:lstStyle/>
        <a:p>
          <a:r>
            <a:rPr lang="hr-HR" sz="1600" b="0" dirty="0"/>
            <a:t>1. </a:t>
          </a:r>
          <a:r>
            <a:rPr lang="hr-HR" sz="1500" b="0" dirty="0"/>
            <a:t>Ponuditi </a:t>
          </a:r>
          <a:r>
            <a:rPr lang="hr-HR" sz="1500" b="1" dirty="0">
              <a:solidFill>
                <a:srgbClr val="FFFF00"/>
              </a:solidFill>
            </a:rPr>
            <a:t>stvarne</a:t>
          </a:r>
          <a:r>
            <a:rPr lang="hr-HR" sz="1500" b="0" dirty="0"/>
            <a:t> </a:t>
          </a:r>
          <a:r>
            <a:rPr lang="hr-HR" sz="1500" b="1" dirty="0">
              <a:solidFill>
                <a:srgbClr val="FFFF00"/>
              </a:solidFill>
            </a:rPr>
            <a:t>koristi</a:t>
          </a:r>
          <a:r>
            <a:rPr lang="hr-HR" sz="1500" b="0" dirty="0"/>
            <a:t> za pacijenta</a:t>
          </a:r>
        </a:p>
      </dgm:t>
    </dgm:pt>
    <dgm:pt modelId="{3EB33CCF-81FC-45A6-8585-EDEF77B7C311}" type="parTrans" cxnId="{177DBD1B-927B-4231-9250-EC0C417EA7B4}">
      <dgm:prSet/>
      <dgm:spPr/>
      <dgm:t>
        <a:bodyPr/>
        <a:lstStyle/>
        <a:p>
          <a:endParaRPr lang="hr-HR"/>
        </a:p>
      </dgm:t>
    </dgm:pt>
    <dgm:pt modelId="{9FE6D64C-F7DB-42A5-8FC4-EA0AE8D03BC9}" type="sibTrans" cxnId="{177DBD1B-927B-4231-9250-EC0C417EA7B4}">
      <dgm:prSet/>
      <dgm:spPr/>
      <dgm:t>
        <a:bodyPr/>
        <a:lstStyle/>
        <a:p>
          <a:endParaRPr lang="hr-HR"/>
        </a:p>
      </dgm:t>
    </dgm:pt>
    <dgm:pt modelId="{926F1D10-3B80-441E-BE01-36D19BE24AC4}" type="pres">
      <dgm:prSet presAssocID="{73818724-9A57-484D-B813-4E64C942A2A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0B374301-68CB-4DD6-B09A-6399B09E1BD6}" type="pres">
      <dgm:prSet presAssocID="{08118FF9-BD6C-4B2E-A529-CA932C1375ED}" presName="gear1" presStyleLbl="node1" presStyleIdx="0" presStyleCnt="3">
        <dgm:presLayoutVars>
          <dgm:chMax val="1"/>
          <dgm:bulletEnabled val="1"/>
        </dgm:presLayoutVars>
      </dgm:prSet>
      <dgm:spPr/>
    </dgm:pt>
    <dgm:pt modelId="{129CE363-32E7-4C7B-85CA-72EBEB909EE0}" type="pres">
      <dgm:prSet presAssocID="{08118FF9-BD6C-4B2E-A529-CA932C1375ED}" presName="gear1srcNode" presStyleLbl="node1" presStyleIdx="0" presStyleCnt="3"/>
      <dgm:spPr/>
    </dgm:pt>
    <dgm:pt modelId="{7794CF1F-B5C2-45BD-AD72-057A8C9968D3}" type="pres">
      <dgm:prSet presAssocID="{08118FF9-BD6C-4B2E-A529-CA932C1375ED}" presName="gear1dstNode" presStyleLbl="node1" presStyleIdx="0" presStyleCnt="3"/>
      <dgm:spPr/>
    </dgm:pt>
    <dgm:pt modelId="{FAA124F9-547B-43E5-98A9-12A4FEC2A84B}" type="pres">
      <dgm:prSet presAssocID="{534948D9-EDCC-44C5-BFF4-8E691D2E53E2}" presName="gear2" presStyleLbl="node1" presStyleIdx="1" presStyleCnt="3">
        <dgm:presLayoutVars>
          <dgm:chMax val="1"/>
          <dgm:bulletEnabled val="1"/>
        </dgm:presLayoutVars>
      </dgm:prSet>
      <dgm:spPr/>
    </dgm:pt>
    <dgm:pt modelId="{4CFE3729-034C-4DAD-89B8-1548055589E3}" type="pres">
      <dgm:prSet presAssocID="{534948D9-EDCC-44C5-BFF4-8E691D2E53E2}" presName="gear2srcNode" presStyleLbl="node1" presStyleIdx="1" presStyleCnt="3"/>
      <dgm:spPr/>
    </dgm:pt>
    <dgm:pt modelId="{22C1ED6D-7C6F-4160-9146-F0FBE2C94D1B}" type="pres">
      <dgm:prSet presAssocID="{534948D9-EDCC-44C5-BFF4-8E691D2E53E2}" presName="gear2dstNode" presStyleLbl="node1" presStyleIdx="1" presStyleCnt="3"/>
      <dgm:spPr/>
    </dgm:pt>
    <dgm:pt modelId="{904101C5-049B-44C5-A6A7-FB06409DE825}" type="pres">
      <dgm:prSet presAssocID="{A2BE0B88-BD37-42C3-A9D9-AB0463A8AD93}" presName="gear3" presStyleLbl="node1" presStyleIdx="2" presStyleCnt="3"/>
      <dgm:spPr/>
    </dgm:pt>
    <dgm:pt modelId="{8D600EAF-6A01-408B-8886-08327DDB3A1E}" type="pres">
      <dgm:prSet presAssocID="{A2BE0B88-BD37-42C3-A9D9-AB0463A8AD93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5D42BF8A-7F58-436D-84B4-B70D21ABFF46}" type="pres">
      <dgm:prSet presAssocID="{A2BE0B88-BD37-42C3-A9D9-AB0463A8AD93}" presName="gear3srcNode" presStyleLbl="node1" presStyleIdx="2" presStyleCnt="3"/>
      <dgm:spPr/>
    </dgm:pt>
    <dgm:pt modelId="{7BEF49C9-174C-4ADD-AA21-9506F3B85A79}" type="pres">
      <dgm:prSet presAssocID="{A2BE0B88-BD37-42C3-A9D9-AB0463A8AD93}" presName="gear3dstNode" presStyleLbl="node1" presStyleIdx="2" presStyleCnt="3"/>
      <dgm:spPr/>
    </dgm:pt>
    <dgm:pt modelId="{AC87AA01-68BF-4225-8A7D-5BFF3FE3958E}" type="pres">
      <dgm:prSet presAssocID="{9B955B2D-F5C9-42F1-9441-B2954CC49435}" presName="connector1" presStyleLbl="sibTrans2D1" presStyleIdx="0" presStyleCnt="3"/>
      <dgm:spPr/>
    </dgm:pt>
    <dgm:pt modelId="{7A83A264-6A69-4DC3-8EC3-6C4C620FC34D}" type="pres">
      <dgm:prSet presAssocID="{FB417298-ACC7-4FBD-BA0F-B17238AC0915}" presName="connector2" presStyleLbl="sibTrans2D1" presStyleIdx="1" presStyleCnt="3"/>
      <dgm:spPr/>
    </dgm:pt>
    <dgm:pt modelId="{6DE59519-966D-4F8D-BB89-6646BCE14984}" type="pres">
      <dgm:prSet presAssocID="{9FE6D64C-F7DB-42A5-8FC4-EA0AE8D03BC9}" presName="connector3" presStyleLbl="sibTrans2D1" presStyleIdx="2" presStyleCnt="3"/>
      <dgm:spPr/>
    </dgm:pt>
  </dgm:ptLst>
  <dgm:cxnLst>
    <dgm:cxn modelId="{45145D18-E475-4946-903C-656E1A99CBFD}" type="presOf" srcId="{534948D9-EDCC-44C5-BFF4-8E691D2E53E2}" destId="{22C1ED6D-7C6F-4160-9146-F0FBE2C94D1B}" srcOrd="2" destOrd="0" presId="urn:microsoft.com/office/officeart/2005/8/layout/gear1"/>
    <dgm:cxn modelId="{177DBD1B-927B-4231-9250-EC0C417EA7B4}" srcId="{73818724-9A57-484D-B813-4E64C942A2AA}" destId="{A2BE0B88-BD37-42C3-A9D9-AB0463A8AD93}" srcOrd="2" destOrd="0" parTransId="{3EB33CCF-81FC-45A6-8585-EDEF77B7C311}" sibTransId="{9FE6D64C-F7DB-42A5-8FC4-EA0AE8D03BC9}"/>
    <dgm:cxn modelId="{E60E9A2B-65F6-4A0E-BC1A-9E9B107AB6D6}" type="presOf" srcId="{534948D9-EDCC-44C5-BFF4-8E691D2E53E2}" destId="{4CFE3729-034C-4DAD-89B8-1548055589E3}" srcOrd="1" destOrd="0" presId="urn:microsoft.com/office/officeart/2005/8/layout/gear1"/>
    <dgm:cxn modelId="{0CA1B13C-5CCA-47C9-A678-95C3A70A370D}" type="presOf" srcId="{08118FF9-BD6C-4B2E-A529-CA932C1375ED}" destId="{0B374301-68CB-4DD6-B09A-6399B09E1BD6}" srcOrd="0" destOrd="0" presId="urn:microsoft.com/office/officeart/2005/8/layout/gear1"/>
    <dgm:cxn modelId="{C02A245E-6E46-4B9A-9182-ABF93940723B}" type="presOf" srcId="{FB417298-ACC7-4FBD-BA0F-B17238AC0915}" destId="{7A83A264-6A69-4DC3-8EC3-6C4C620FC34D}" srcOrd="0" destOrd="0" presId="urn:microsoft.com/office/officeart/2005/8/layout/gear1"/>
    <dgm:cxn modelId="{60555452-1261-408F-BEEB-8349E7199971}" srcId="{73818724-9A57-484D-B813-4E64C942A2AA}" destId="{534948D9-EDCC-44C5-BFF4-8E691D2E53E2}" srcOrd="1" destOrd="0" parTransId="{7E57B87F-72E4-4192-A904-0B5E381F0F2B}" sibTransId="{FB417298-ACC7-4FBD-BA0F-B17238AC0915}"/>
    <dgm:cxn modelId="{78F95F56-9964-489F-9F67-2FED3A08BB7B}" srcId="{73818724-9A57-484D-B813-4E64C942A2AA}" destId="{08118FF9-BD6C-4B2E-A529-CA932C1375ED}" srcOrd="0" destOrd="0" parTransId="{62D1EAD4-BBB1-4608-894A-B28C12C9F86B}" sibTransId="{9B955B2D-F5C9-42F1-9441-B2954CC49435}"/>
    <dgm:cxn modelId="{C8C7C382-19E7-4AC6-A78A-4FCC3339575D}" type="presOf" srcId="{9B955B2D-F5C9-42F1-9441-B2954CC49435}" destId="{AC87AA01-68BF-4225-8A7D-5BFF3FE3958E}" srcOrd="0" destOrd="0" presId="urn:microsoft.com/office/officeart/2005/8/layout/gear1"/>
    <dgm:cxn modelId="{42825A88-81DC-4F82-9410-C97EEA875C7C}" type="presOf" srcId="{08118FF9-BD6C-4B2E-A529-CA932C1375ED}" destId="{129CE363-32E7-4C7B-85CA-72EBEB909EE0}" srcOrd="1" destOrd="0" presId="urn:microsoft.com/office/officeart/2005/8/layout/gear1"/>
    <dgm:cxn modelId="{62523AA0-AEF9-481B-892C-27C9CD6EEB5F}" type="presOf" srcId="{A2BE0B88-BD37-42C3-A9D9-AB0463A8AD93}" destId="{904101C5-049B-44C5-A6A7-FB06409DE825}" srcOrd="0" destOrd="0" presId="urn:microsoft.com/office/officeart/2005/8/layout/gear1"/>
    <dgm:cxn modelId="{F0D204C5-1089-45FD-BE81-983EA55A279B}" type="presOf" srcId="{9FE6D64C-F7DB-42A5-8FC4-EA0AE8D03BC9}" destId="{6DE59519-966D-4F8D-BB89-6646BCE14984}" srcOrd="0" destOrd="0" presId="urn:microsoft.com/office/officeart/2005/8/layout/gear1"/>
    <dgm:cxn modelId="{D1EB19CA-DE94-4C8A-8403-DAB188F4901F}" type="presOf" srcId="{A2BE0B88-BD37-42C3-A9D9-AB0463A8AD93}" destId="{5D42BF8A-7F58-436D-84B4-B70D21ABFF46}" srcOrd="2" destOrd="0" presId="urn:microsoft.com/office/officeart/2005/8/layout/gear1"/>
    <dgm:cxn modelId="{C78905DC-1DA5-45ED-9212-6C58C9F65FE8}" type="presOf" srcId="{A2BE0B88-BD37-42C3-A9D9-AB0463A8AD93}" destId="{8D600EAF-6A01-408B-8886-08327DDB3A1E}" srcOrd="1" destOrd="0" presId="urn:microsoft.com/office/officeart/2005/8/layout/gear1"/>
    <dgm:cxn modelId="{DBEC17E9-61F0-4241-9903-513CF385D463}" type="presOf" srcId="{A2BE0B88-BD37-42C3-A9D9-AB0463A8AD93}" destId="{7BEF49C9-174C-4ADD-AA21-9506F3B85A79}" srcOrd="3" destOrd="0" presId="urn:microsoft.com/office/officeart/2005/8/layout/gear1"/>
    <dgm:cxn modelId="{5D153FEA-78E2-4403-8B1C-941615123362}" type="presOf" srcId="{534948D9-EDCC-44C5-BFF4-8E691D2E53E2}" destId="{FAA124F9-547B-43E5-98A9-12A4FEC2A84B}" srcOrd="0" destOrd="0" presId="urn:microsoft.com/office/officeart/2005/8/layout/gear1"/>
    <dgm:cxn modelId="{42314FEA-6E97-429D-A55A-D07435F988AD}" type="presOf" srcId="{08118FF9-BD6C-4B2E-A529-CA932C1375ED}" destId="{7794CF1F-B5C2-45BD-AD72-057A8C9968D3}" srcOrd="2" destOrd="0" presId="urn:microsoft.com/office/officeart/2005/8/layout/gear1"/>
    <dgm:cxn modelId="{CB900EFB-CEA4-417D-B9E4-19AD873F9DD9}" type="presOf" srcId="{73818724-9A57-484D-B813-4E64C942A2AA}" destId="{926F1D10-3B80-441E-BE01-36D19BE24AC4}" srcOrd="0" destOrd="0" presId="urn:microsoft.com/office/officeart/2005/8/layout/gear1"/>
    <dgm:cxn modelId="{F3769BF3-E932-4A80-A836-48A70E331C72}" type="presParOf" srcId="{926F1D10-3B80-441E-BE01-36D19BE24AC4}" destId="{0B374301-68CB-4DD6-B09A-6399B09E1BD6}" srcOrd="0" destOrd="0" presId="urn:microsoft.com/office/officeart/2005/8/layout/gear1"/>
    <dgm:cxn modelId="{61EC55D1-A5F2-4916-89CA-79D5E60332C8}" type="presParOf" srcId="{926F1D10-3B80-441E-BE01-36D19BE24AC4}" destId="{129CE363-32E7-4C7B-85CA-72EBEB909EE0}" srcOrd="1" destOrd="0" presId="urn:microsoft.com/office/officeart/2005/8/layout/gear1"/>
    <dgm:cxn modelId="{F76F5BF7-29CD-4100-928F-CDD3C394B881}" type="presParOf" srcId="{926F1D10-3B80-441E-BE01-36D19BE24AC4}" destId="{7794CF1F-B5C2-45BD-AD72-057A8C9968D3}" srcOrd="2" destOrd="0" presId="urn:microsoft.com/office/officeart/2005/8/layout/gear1"/>
    <dgm:cxn modelId="{0FCFC258-0E0D-4DCC-A699-D6030C8F5F90}" type="presParOf" srcId="{926F1D10-3B80-441E-BE01-36D19BE24AC4}" destId="{FAA124F9-547B-43E5-98A9-12A4FEC2A84B}" srcOrd="3" destOrd="0" presId="urn:microsoft.com/office/officeart/2005/8/layout/gear1"/>
    <dgm:cxn modelId="{7A117AD9-3FFD-47B7-ADE4-61FBC043578B}" type="presParOf" srcId="{926F1D10-3B80-441E-BE01-36D19BE24AC4}" destId="{4CFE3729-034C-4DAD-89B8-1548055589E3}" srcOrd="4" destOrd="0" presId="urn:microsoft.com/office/officeart/2005/8/layout/gear1"/>
    <dgm:cxn modelId="{7F39714C-592F-44AC-99C8-6D68B602EC12}" type="presParOf" srcId="{926F1D10-3B80-441E-BE01-36D19BE24AC4}" destId="{22C1ED6D-7C6F-4160-9146-F0FBE2C94D1B}" srcOrd="5" destOrd="0" presId="urn:microsoft.com/office/officeart/2005/8/layout/gear1"/>
    <dgm:cxn modelId="{23E146E2-556E-4A2C-AABA-38B9CE6DA5F1}" type="presParOf" srcId="{926F1D10-3B80-441E-BE01-36D19BE24AC4}" destId="{904101C5-049B-44C5-A6A7-FB06409DE825}" srcOrd="6" destOrd="0" presId="urn:microsoft.com/office/officeart/2005/8/layout/gear1"/>
    <dgm:cxn modelId="{3C404E23-6CC8-4684-ABB5-0F55045264F4}" type="presParOf" srcId="{926F1D10-3B80-441E-BE01-36D19BE24AC4}" destId="{8D600EAF-6A01-408B-8886-08327DDB3A1E}" srcOrd="7" destOrd="0" presId="urn:microsoft.com/office/officeart/2005/8/layout/gear1"/>
    <dgm:cxn modelId="{631B2388-F575-484B-ABA3-69EC0B111366}" type="presParOf" srcId="{926F1D10-3B80-441E-BE01-36D19BE24AC4}" destId="{5D42BF8A-7F58-436D-84B4-B70D21ABFF46}" srcOrd="8" destOrd="0" presId="urn:microsoft.com/office/officeart/2005/8/layout/gear1"/>
    <dgm:cxn modelId="{E0330682-7231-4A55-89AB-9D9B0F637C80}" type="presParOf" srcId="{926F1D10-3B80-441E-BE01-36D19BE24AC4}" destId="{7BEF49C9-174C-4ADD-AA21-9506F3B85A79}" srcOrd="9" destOrd="0" presId="urn:microsoft.com/office/officeart/2005/8/layout/gear1"/>
    <dgm:cxn modelId="{E4B835DB-5027-4FC4-B92B-6AF10CD66047}" type="presParOf" srcId="{926F1D10-3B80-441E-BE01-36D19BE24AC4}" destId="{AC87AA01-68BF-4225-8A7D-5BFF3FE3958E}" srcOrd="10" destOrd="0" presId="urn:microsoft.com/office/officeart/2005/8/layout/gear1"/>
    <dgm:cxn modelId="{B4019C49-B337-4CC8-84E5-55D1BAEBB2F3}" type="presParOf" srcId="{926F1D10-3B80-441E-BE01-36D19BE24AC4}" destId="{7A83A264-6A69-4DC3-8EC3-6C4C620FC34D}" srcOrd="11" destOrd="0" presId="urn:microsoft.com/office/officeart/2005/8/layout/gear1"/>
    <dgm:cxn modelId="{EE825349-94D3-49C0-9597-CDC3B71ADA8F}" type="presParOf" srcId="{926F1D10-3B80-441E-BE01-36D19BE24AC4}" destId="{6DE59519-966D-4F8D-BB89-6646BCE1498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40DACB-D1FE-4FC5-90A2-F4EBF050B04E}">
      <dsp:nvSpPr>
        <dsp:cNvPr id="0" name=""/>
        <dsp:cNvSpPr/>
      </dsp:nvSpPr>
      <dsp:spPr>
        <a:xfrm>
          <a:off x="1473846" y="277422"/>
          <a:ext cx="3585154" cy="3585154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b="1" kern="1200" dirty="0">
              <a:latin typeface="Arial Black" panose="020B0A04020102020204" pitchFamily="34" charset="0"/>
            </a:rPr>
            <a:t>2A. </a:t>
          </a:r>
          <a:r>
            <a:rPr lang="hr-HR" sz="1700" kern="1200" dirty="0"/>
            <a:t>Emotivno:  faktor simpatičnosti</a:t>
          </a:r>
        </a:p>
      </dsp:txBody>
      <dsp:txXfrm>
        <a:off x="3363308" y="1037133"/>
        <a:ext cx="1280412" cy="1067010"/>
      </dsp:txXfrm>
    </dsp:sp>
    <dsp:sp modelId="{3F1555F2-FF5A-4426-8CC8-3AB8DBA5C8C6}">
      <dsp:nvSpPr>
        <dsp:cNvPr id="0" name=""/>
        <dsp:cNvSpPr/>
      </dsp:nvSpPr>
      <dsp:spPr>
        <a:xfrm>
          <a:off x="1400009" y="405463"/>
          <a:ext cx="3585154" cy="3585154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b="1" kern="1200" dirty="0">
              <a:latin typeface="Arial Black" panose="020B0A04020102020204" pitchFamily="34" charset="0"/>
            </a:rPr>
            <a:t>2B. </a:t>
          </a:r>
          <a:r>
            <a:rPr lang="hr-HR" sz="1700" b="0" kern="1200" dirty="0">
              <a:latin typeface="Arial" panose="020B0604020202020204" pitchFamily="34" charset="0"/>
              <a:cs typeface="Arial" panose="020B0604020202020204" pitchFamily="34" charset="0"/>
            </a:rPr>
            <a:t>Emotivno:         </a:t>
          </a:r>
          <a:r>
            <a:rPr lang="hr-HR" sz="1700" kern="1200" dirty="0">
              <a:latin typeface="+mn-lt"/>
            </a:rPr>
            <a:t>Poštivanje</a:t>
          </a:r>
        </a:p>
      </dsp:txBody>
      <dsp:txXfrm>
        <a:off x="2253617" y="2731546"/>
        <a:ext cx="1920618" cy="938969"/>
      </dsp:txXfrm>
    </dsp:sp>
    <dsp:sp modelId="{247725D6-3C5B-460E-8C1B-4F66C5072B91}">
      <dsp:nvSpPr>
        <dsp:cNvPr id="0" name=""/>
        <dsp:cNvSpPr/>
      </dsp:nvSpPr>
      <dsp:spPr>
        <a:xfrm>
          <a:off x="1326172" y="277422"/>
          <a:ext cx="3585154" cy="3585154"/>
        </a:xfrm>
        <a:prstGeom prst="pie">
          <a:avLst>
            <a:gd name="adj1" fmla="val 9000000"/>
            <a:gd name="adj2" fmla="val 16200000"/>
          </a:avLst>
        </a:prstGeom>
        <a:solidFill>
          <a:srgbClr val="00B0F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b="1" kern="1200" dirty="0">
              <a:latin typeface="Arial Black" panose="020B0A04020102020204" pitchFamily="34" charset="0"/>
            </a:rPr>
            <a:t>1. </a:t>
          </a:r>
          <a:r>
            <a:rPr lang="hr-HR" sz="1700" kern="1200" dirty="0"/>
            <a:t>85% emotivna, 15% racionalna</a:t>
          </a:r>
        </a:p>
      </dsp:txBody>
      <dsp:txXfrm>
        <a:off x="1741453" y="1037133"/>
        <a:ext cx="1280412" cy="1067010"/>
      </dsp:txXfrm>
    </dsp:sp>
    <dsp:sp modelId="{A67C0A35-59CC-43DA-8235-DC3A65C2C077}">
      <dsp:nvSpPr>
        <dsp:cNvPr id="0" name=""/>
        <dsp:cNvSpPr/>
      </dsp:nvSpPr>
      <dsp:spPr>
        <a:xfrm>
          <a:off x="1252204" y="55484"/>
          <a:ext cx="4029030" cy="4029030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97A06E8-E5BF-48F1-B2C3-EA72F0EB6980}">
      <dsp:nvSpPr>
        <dsp:cNvPr id="0" name=""/>
        <dsp:cNvSpPr/>
      </dsp:nvSpPr>
      <dsp:spPr>
        <a:xfrm>
          <a:off x="1178071" y="183299"/>
          <a:ext cx="4029030" cy="4029030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029797B-552D-43F1-A439-30928150AA43}">
      <dsp:nvSpPr>
        <dsp:cNvPr id="0" name=""/>
        <dsp:cNvSpPr/>
      </dsp:nvSpPr>
      <dsp:spPr>
        <a:xfrm>
          <a:off x="1103938" y="55484"/>
          <a:ext cx="4029030" cy="4029030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40DACB-D1FE-4FC5-90A2-F4EBF050B04E}">
      <dsp:nvSpPr>
        <dsp:cNvPr id="0" name=""/>
        <dsp:cNvSpPr/>
      </dsp:nvSpPr>
      <dsp:spPr>
        <a:xfrm>
          <a:off x="1558665" y="290864"/>
          <a:ext cx="3758863" cy="3758863"/>
        </a:xfrm>
        <a:prstGeom prst="pie">
          <a:avLst>
            <a:gd name="adj1" fmla="val 16200000"/>
            <a:gd name="adj2" fmla="val 1800000"/>
          </a:avLst>
        </a:prstGeom>
        <a:solidFill>
          <a:srgbClr val="00B0F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 dirty="0">
              <a:latin typeface="Arial Black" panose="020B0A04020102020204" pitchFamily="34" charset="0"/>
            </a:rPr>
            <a:t>2. </a:t>
          </a:r>
          <a:r>
            <a:rPr lang="hr-HR" sz="1400" kern="1200" dirty="0"/>
            <a:t>Potrudite se da pacijentu </a:t>
          </a:r>
          <a:r>
            <a:rPr lang="hr-HR" sz="1400" b="1" kern="1200" dirty="0"/>
            <a:t>bude ugodno </a:t>
          </a:r>
          <a:r>
            <a:rPr lang="hr-HR" sz="1400" kern="1200" dirty="0"/>
            <a:t>s vama: to vrijedi za sve generacije!</a:t>
          </a:r>
        </a:p>
      </dsp:txBody>
      <dsp:txXfrm>
        <a:off x="3539675" y="1087385"/>
        <a:ext cx="1342451" cy="1118709"/>
      </dsp:txXfrm>
    </dsp:sp>
    <dsp:sp modelId="{3F1555F2-FF5A-4426-8CC8-3AB8DBA5C8C6}">
      <dsp:nvSpPr>
        <dsp:cNvPr id="0" name=""/>
        <dsp:cNvSpPr/>
      </dsp:nvSpPr>
      <dsp:spPr>
        <a:xfrm>
          <a:off x="1481250" y="425109"/>
          <a:ext cx="3758863" cy="3758863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b="1" kern="1200" dirty="0">
              <a:latin typeface="Arial Black" panose="020B0A04020102020204" pitchFamily="34" charset="0"/>
            </a:rPr>
            <a:t>3. </a:t>
          </a:r>
          <a:r>
            <a:rPr lang="hr-HR" sz="1400" b="0" kern="1200" dirty="0">
              <a:latin typeface="+mn-lt"/>
            </a:rPr>
            <a:t>Odnosite se prema njima sa uvažavanjem i p</a:t>
          </a:r>
          <a:r>
            <a:rPr lang="hr-HR" sz="1400" kern="1200" dirty="0">
              <a:latin typeface="+mn-lt"/>
            </a:rPr>
            <a:t>oštivanjem, neovisno o vlastitom dojmu o njima</a:t>
          </a:r>
        </a:p>
      </dsp:txBody>
      <dsp:txXfrm>
        <a:off x="2376218" y="2863895"/>
        <a:ext cx="2013676" cy="984464"/>
      </dsp:txXfrm>
    </dsp:sp>
    <dsp:sp modelId="{247725D6-3C5B-460E-8C1B-4F66C5072B91}">
      <dsp:nvSpPr>
        <dsp:cNvPr id="0" name=""/>
        <dsp:cNvSpPr/>
      </dsp:nvSpPr>
      <dsp:spPr>
        <a:xfrm>
          <a:off x="1403836" y="290864"/>
          <a:ext cx="3758863" cy="3758863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b="1" kern="1200" dirty="0">
              <a:latin typeface="Arial Black" panose="020B0A04020102020204" pitchFamily="34" charset="0"/>
            </a:rPr>
            <a:t>1. </a:t>
          </a:r>
          <a:r>
            <a:rPr lang="hr-HR" sz="1400" b="0" kern="1200" dirty="0">
              <a:latin typeface="+mn-lt"/>
            </a:rPr>
            <a:t>Pokušajte razumjeti njihove </a:t>
          </a:r>
          <a:r>
            <a:rPr lang="hr-HR" sz="1400" b="1" kern="1200" dirty="0">
              <a:latin typeface="+mn-lt"/>
            </a:rPr>
            <a:t>kupovne navike</a:t>
          </a:r>
          <a:r>
            <a:rPr lang="hr-HR" sz="1400" b="0" kern="1200" dirty="0">
              <a:latin typeface="+mn-lt"/>
            </a:rPr>
            <a:t>: različite su, ovisno o generaciji…</a:t>
          </a:r>
        </a:p>
      </dsp:txBody>
      <dsp:txXfrm>
        <a:off x="1839237" y="1087385"/>
        <a:ext cx="1342451" cy="1118709"/>
      </dsp:txXfrm>
    </dsp:sp>
    <dsp:sp modelId="{A67C0A35-59CC-43DA-8235-DC3A65C2C077}">
      <dsp:nvSpPr>
        <dsp:cNvPr id="0" name=""/>
        <dsp:cNvSpPr/>
      </dsp:nvSpPr>
      <dsp:spPr>
        <a:xfrm>
          <a:off x="1326284" y="58172"/>
          <a:ext cx="4224246" cy="422424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97A06E8-E5BF-48F1-B2C3-EA72F0EB6980}">
      <dsp:nvSpPr>
        <dsp:cNvPr id="0" name=""/>
        <dsp:cNvSpPr/>
      </dsp:nvSpPr>
      <dsp:spPr>
        <a:xfrm>
          <a:off x="1248559" y="192180"/>
          <a:ext cx="4224246" cy="422424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029797B-552D-43F1-A439-30928150AA43}">
      <dsp:nvSpPr>
        <dsp:cNvPr id="0" name=""/>
        <dsp:cNvSpPr/>
      </dsp:nvSpPr>
      <dsp:spPr>
        <a:xfrm>
          <a:off x="1170834" y="58172"/>
          <a:ext cx="4224246" cy="422424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E04984-B4C6-4AFF-985D-F00210A9F38E}">
      <dsp:nvSpPr>
        <dsp:cNvPr id="0" name=""/>
        <dsp:cNvSpPr/>
      </dsp:nvSpPr>
      <dsp:spPr>
        <a:xfrm>
          <a:off x="1276176" y="-27016"/>
          <a:ext cx="4601687" cy="4601687"/>
        </a:xfrm>
        <a:prstGeom prst="circularArrow">
          <a:avLst>
            <a:gd name="adj1" fmla="val 5544"/>
            <a:gd name="adj2" fmla="val 330680"/>
            <a:gd name="adj3" fmla="val 13786661"/>
            <a:gd name="adj4" fmla="val 17379434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834C31-ABCD-4310-ADD9-E96EC0F962C1}">
      <dsp:nvSpPr>
        <dsp:cNvPr id="0" name=""/>
        <dsp:cNvSpPr/>
      </dsp:nvSpPr>
      <dsp:spPr>
        <a:xfrm>
          <a:off x="2504612" y="1264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2. Posvetite im se dovoljno da se osjećaju važnima.</a:t>
          </a:r>
          <a:endParaRPr lang="hr-HR" sz="1800" i="1" kern="1200" dirty="0"/>
        </a:p>
      </dsp:txBody>
      <dsp:txXfrm>
        <a:off x="2556963" y="53615"/>
        <a:ext cx="2040113" cy="967705"/>
      </dsp:txXfrm>
    </dsp:sp>
    <dsp:sp modelId="{FFFDDE35-7219-41E4-89B4-875F69FD76E4}">
      <dsp:nvSpPr>
        <dsp:cNvPr id="0" name=""/>
        <dsp:cNvSpPr/>
      </dsp:nvSpPr>
      <dsp:spPr>
        <a:xfrm>
          <a:off x="4370909" y="1357208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3. Pokažite da uvažavate mišljenje njihove djece.</a:t>
          </a:r>
        </a:p>
      </dsp:txBody>
      <dsp:txXfrm>
        <a:off x="4423260" y="1409559"/>
        <a:ext cx="2040113" cy="967705"/>
      </dsp:txXfrm>
    </dsp:sp>
    <dsp:sp modelId="{BE889009-2267-488D-83AF-6AD542B16284}">
      <dsp:nvSpPr>
        <dsp:cNvPr id="0" name=""/>
        <dsp:cNvSpPr/>
      </dsp:nvSpPr>
      <dsp:spPr>
        <a:xfrm>
          <a:off x="3658047" y="3551171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4. Pitajte ih koji način komunikacije im odgovara.</a:t>
          </a:r>
          <a:endParaRPr lang="hr-HR" sz="1000" i="1" kern="1200" dirty="0"/>
        </a:p>
      </dsp:txBody>
      <dsp:txXfrm>
        <a:off x="3710398" y="3603522"/>
        <a:ext cx="2040113" cy="967705"/>
      </dsp:txXfrm>
    </dsp:sp>
    <dsp:sp modelId="{AFA31887-6298-4B59-9773-EA8E02FF1E22}">
      <dsp:nvSpPr>
        <dsp:cNvPr id="0" name=""/>
        <dsp:cNvSpPr/>
      </dsp:nvSpPr>
      <dsp:spPr>
        <a:xfrm>
          <a:off x="1351178" y="3551171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5. Pomozite im da se osjećaju kao vizionari.</a:t>
          </a:r>
        </a:p>
      </dsp:txBody>
      <dsp:txXfrm>
        <a:off x="1403529" y="3603522"/>
        <a:ext cx="2040113" cy="967705"/>
      </dsp:txXfrm>
    </dsp:sp>
    <dsp:sp modelId="{3690E3C4-91DB-44DC-A145-8A21EA9BD9B3}">
      <dsp:nvSpPr>
        <dsp:cNvPr id="0" name=""/>
        <dsp:cNvSpPr/>
      </dsp:nvSpPr>
      <dsp:spPr>
        <a:xfrm>
          <a:off x="638316" y="1357208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1. Pokažite im da vam je stalo do njihovog zdravlja.</a:t>
          </a:r>
          <a:endParaRPr lang="hr-HR" sz="1000" kern="1200" dirty="0"/>
        </a:p>
      </dsp:txBody>
      <dsp:txXfrm>
        <a:off x="690667" y="1409559"/>
        <a:ext cx="2040113" cy="9677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E04984-B4C6-4AFF-985D-F00210A9F38E}">
      <dsp:nvSpPr>
        <dsp:cNvPr id="0" name=""/>
        <dsp:cNvSpPr/>
      </dsp:nvSpPr>
      <dsp:spPr>
        <a:xfrm>
          <a:off x="1276176" y="-27016"/>
          <a:ext cx="4601687" cy="4601687"/>
        </a:xfrm>
        <a:prstGeom prst="circularArrow">
          <a:avLst>
            <a:gd name="adj1" fmla="val 5544"/>
            <a:gd name="adj2" fmla="val 330680"/>
            <a:gd name="adj3" fmla="val 13786661"/>
            <a:gd name="adj4" fmla="val 17379434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834C31-ABCD-4310-ADD9-E96EC0F962C1}">
      <dsp:nvSpPr>
        <dsp:cNvPr id="0" name=""/>
        <dsp:cNvSpPr/>
      </dsp:nvSpPr>
      <dsp:spPr>
        <a:xfrm>
          <a:off x="2504612" y="1264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2. Ponudite više opcija </a:t>
          </a:r>
          <a:r>
            <a:rPr lang="hr-HR" sz="1200" kern="1200" dirty="0"/>
            <a:t>(ne samo ono što je trenutno aktualno ili na popustu).</a:t>
          </a:r>
          <a:endParaRPr lang="hr-HR" sz="1200" i="1" kern="1200" dirty="0"/>
        </a:p>
      </dsp:txBody>
      <dsp:txXfrm>
        <a:off x="2556963" y="53615"/>
        <a:ext cx="2040113" cy="967705"/>
      </dsp:txXfrm>
    </dsp:sp>
    <dsp:sp modelId="{FFFDDE35-7219-41E4-89B4-875F69FD76E4}">
      <dsp:nvSpPr>
        <dsp:cNvPr id="0" name=""/>
        <dsp:cNvSpPr/>
      </dsp:nvSpPr>
      <dsp:spPr>
        <a:xfrm>
          <a:off x="4370909" y="1357208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3. Imajte plan B, ako plan A propadne.</a:t>
          </a:r>
        </a:p>
      </dsp:txBody>
      <dsp:txXfrm>
        <a:off x="4423260" y="1409559"/>
        <a:ext cx="2040113" cy="967705"/>
      </dsp:txXfrm>
    </dsp:sp>
    <dsp:sp modelId="{BE889009-2267-488D-83AF-6AD542B16284}">
      <dsp:nvSpPr>
        <dsp:cNvPr id="0" name=""/>
        <dsp:cNvSpPr/>
      </dsp:nvSpPr>
      <dsp:spPr>
        <a:xfrm>
          <a:off x="3658047" y="3551171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4. Žele aktivno sudjelovati u prodajnom procesu.</a:t>
          </a:r>
          <a:endParaRPr lang="hr-HR" sz="1000" i="1" kern="1200" dirty="0"/>
        </a:p>
      </dsp:txBody>
      <dsp:txXfrm>
        <a:off x="3710398" y="3603522"/>
        <a:ext cx="2040113" cy="967705"/>
      </dsp:txXfrm>
    </dsp:sp>
    <dsp:sp modelId="{AFA31887-6298-4B59-9773-EA8E02FF1E22}">
      <dsp:nvSpPr>
        <dsp:cNvPr id="0" name=""/>
        <dsp:cNvSpPr/>
      </dsp:nvSpPr>
      <dsp:spPr>
        <a:xfrm>
          <a:off x="1351178" y="3551171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5. Educirajte ih o proizvodu i/ili usluzi.</a:t>
          </a:r>
        </a:p>
      </dsp:txBody>
      <dsp:txXfrm>
        <a:off x="1403529" y="3603522"/>
        <a:ext cx="2040113" cy="967705"/>
      </dsp:txXfrm>
    </dsp:sp>
    <dsp:sp modelId="{3690E3C4-91DB-44DC-A145-8A21EA9BD9B3}">
      <dsp:nvSpPr>
        <dsp:cNvPr id="0" name=""/>
        <dsp:cNvSpPr/>
      </dsp:nvSpPr>
      <dsp:spPr>
        <a:xfrm>
          <a:off x="638316" y="1357208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1. Više cijene svoje vrijeme nego novac. Budite kratki i jasni.</a:t>
          </a:r>
          <a:endParaRPr lang="hr-HR" sz="1000" kern="1200" dirty="0"/>
        </a:p>
      </dsp:txBody>
      <dsp:txXfrm>
        <a:off x="690667" y="1409559"/>
        <a:ext cx="2040113" cy="9677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E04984-B4C6-4AFF-985D-F00210A9F38E}">
      <dsp:nvSpPr>
        <dsp:cNvPr id="0" name=""/>
        <dsp:cNvSpPr/>
      </dsp:nvSpPr>
      <dsp:spPr>
        <a:xfrm>
          <a:off x="1276176" y="-27016"/>
          <a:ext cx="4601687" cy="4601687"/>
        </a:xfrm>
        <a:prstGeom prst="circularArrow">
          <a:avLst>
            <a:gd name="adj1" fmla="val 5544"/>
            <a:gd name="adj2" fmla="val 330680"/>
            <a:gd name="adj3" fmla="val 13786661"/>
            <a:gd name="adj4" fmla="val 17379434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4834C31-ABCD-4310-ADD9-E96EC0F962C1}">
      <dsp:nvSpPr>
        <dsp:cNvPr id="0" name=""/>
        <dsp:cNvSpPr/>
      </dsp:nvSpPr>
      <dsp:spPr>
        <a:xfrm>
          <a:off x="2504612" y="1264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2. Budite im osoba od povjerenja i pomozite im donijeti odluku koja je dobra za njih.</a:t>
          </a:r>
          <a:endParaRPr lang="hr-HR" sz="1600" i="1" kern="1200" dirty="0"/>
        </a:p>
      </dsp:txBody>
      <dsp:txXfrm>
        <a:off x="2556963" y="53615"/>
        <a:ext cx="2040113" cy="967705"/>
      </dsp:txXfrm>
    </dsp:sp>
    <dsp:sp modelId="{FFFDDE35-7219-41E4-89B4-875F69FD76E4}">
      <dsp:nvSpPr>
        <dsp:cNvPr id="0" name=""/>
        <dsp:cNvSpPr/>
      </dsp:nvSpPr>
      <dsp:spPr>
        <a:xfrm>
          <a:off x="4370909" y="1357208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3. Aktivno upravljajte svojom reputacijom u njihovim očima.</a:t>
          </a:r>
        </a:p>
      </dsp:txBody>
      <dsp:txXfrm>
        <a:off x="4423260" y="1409559"/>
        <a:ext cx="2040113" cy="967705"/>
      </dsp:txXfrm>
    </dsp:sp>
    <dsp:sp modelId="{BE889009-2267-488D-83AF-6AD542B16284}">
      <dsp:nvSpPr>
        <dsp:cNvPr id="0" name=""/>
        <dsp:cNvSpPr/>
      </dsp:nvSpPr>
      <dsp:spPr>
        <a:xfrm>
          <a:off x="3658047" y="3551171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4. Ponudite jedinstvena i/ili personalizirana rješenja.</a:t>
          </a:r>
          <a:endParaRPr lang="hr-HR" sz="1600" i="1" kern="1200" dirty="0"/>
        </a:p>
      </dsp:txBody>
      <dsp:txXfrm>
        <a:off x="3710398" y="3603522"/>
        <a:ext cx="2040113" cy="967705"/>
      </dsp:txXfrm>
    </dsp:sp>
    <dsp:sp modelId="{AFA31887-6298-4B59-9773-EA8E02FF1E22}">
      <dsp:nvSpPr>
        <dsp:cNvPr id="0" name=""/>
        <dsp:cNvSpPr/>
      </dsp:nvSpPr>
      <dsp:spPr>
        <a:xfrm>
          <a:off x="1351178" y="3551171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5. Nudite im proizvode koji su vrlo </a:t>
          </a:r>
          <a:r>
            <a:rPr lang="hr-HR" sz="1600" i="1" kern="1200" dirty="0"/>
            <a:t>„</a:t>
          </a:r>
          <a:r>
            <a:rPr lang="hr-HR" sz="1600" i="1" kern="1200" dirty="0" err="1"/>
            <a:t>up</a:t>
          </a:r>
          <a:r>
            <a:rPr lang="hr-HR" sz="1600" i="1" kern="1200" dirty="0"/>
            <a:t>-to-date”.</a:t>
          </a:r>
        </a:p>
      </dsp:txBody>
      <dsp:txXfrm>
        <a:off x="1403529" y="3603522"/>
        <a:ext cx="2040113" cy="967705"/>
      </dsp:txXfrm>
    </dsp:sp>
    <dsp:sp modelId="{3690E3C4-91DB-44DC-A145-8A21EA9BD9B3}">
      <dsp:nvSpPr>
        <dsp:cNvPr id="0" name=""/>
        <dsp:cNvSpPr/>
      </dsp:nvSpPr>
      <dsp:spPr>
        <a:xfrm>
          <a:off x="638316" y="1357208"/>
          <a:ext cx="2144815" cy="1072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1. Vole kada im podižete samopouzdanje.</a:t>
          </a:r>
        </a:p>
      </dsp:txBody>
      <dsp:txXfrm>
        <a:off x="690667" y="1409559"/>
        <a:ext cx="2040113" cy="96770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374301-68CB-4DD6-B09A-6399B09E1BD6}">
      <dsp:nvSpPr>
        <dsp:cNvPr id="0" name=""/>
        <dsp:cNvSpPr/>
      </dsp:nvSpPr>
      <dsp:spPr>
        <a:xfrm>
          <a:off x="3422463" y="1998353"/>
          <a:ext cx="2442432" cy="2442432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/>
            <a:t>2.</a:t>
          </a:r>
          <a:r>
            <a:rPr lang="hr-HR" sz="1500" b="0" kern="1200" dirty="0"/>
            <a:t>Uvjeriti ih da ćete ispuniti njihova </a:t>
          </a:r>
          <a:r>
            <a:rPr lang="hr-HR" sz="1500" b="1" kern="1200" dirty="0">
              <a:solidFill>
                <a:srgbClr val="FFFF00"/>
              </a:solidFill>
            </a:rPr>
            <a:t>očekivanja</a:t>
          </a:r>
          <a:r>
            <a:rPr lang="hr-HR" sz="1500" b="0" kern="1200" dirty="0"/>
            <a:t> (i vi i proizvod)!</a:t>
          </a:r>
          <a:r>
            <a:rPr lang="hr-HR" sz="1500" b="1" kern="1200" dirty="0"/>
            <a:t> </a:t>
          </a:r>
          <a:endParaRPr lang="hr-HR" sz="1500" b="0" kern="1200" dirty="0"/>
        </a:p>
      </dsp:txBody>
      <dsp:txXfrm>
        <a:off x="3913500" y="2570481"/>
        <a:ext cx="1460358" cy="1255461"/>
      </dsp:txXfrm>
    </dsp:sp>
    <dsp:sp modelId="{FAA124F9-547B-43E5-98A9-12A4FEC2A84B}">
      <dsp:nvSpPr>
        <dsp:cNvPr id="0" name=""/>
        <dsp:cNvSpPr/>
      </dsp:nvSpPr>
      <dsp:spPr>
        <a:xfrm>
          <a:off x="2001412" y="1421051"/>
          <a:ext cx="1776314" cy="1776314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1" kern="1200" dirty="0"/>
            <a:t>3. </a:t>
          </a:r>
          <a:r>
            <a:rPr lang="hr-HR" sz="1500" b="0" kern="1200" dirty="0"/>
            <a:t>Ostvariti </a:t>
          </a:r>
          <a:r>
            <a:rPr lang="hr-HR" sz="1500" b="1" kern="1200" dirty="0">
              <a:solidFill>
                <a:srgbClr val="FFFF00"/>
              </a:solidFill>
            </a:rPr>
            <a:t>prodaju</a:t>
          </a:r>
        </a:p>
      </dsp:txBody>
      <dsp:txXfrm>
        <a:off x="2448604" y="1870946"/>
        <a:ext cx="881930" cy="876524"/>
      </dsp:txXfrm>
    </dsp:sp>
    <dsp:sp modelId="{904101C5-049B-44C5-A6A7-FB06409DE825}">
      <dsp:nvSpPr>
        <dsp:cNvPr id="0" name=""/>
        <dsp:cNvSpPr/>
      </dsp:nvSpPr>
      <dsp:spPr>
        <a:xfrm rot="20700000">
          <a:off x="2996329" y="195575"/>
          <a:ext cx="1740425" cy="1740425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b="0" kern="1200" dirty="0"/>
            <a:t>1. </a:t>
          </a:r>
          <a:r>
            <a:rPr lang="hr-HR" sz="1500" b="0" kern="1200" dirty="0"/>
            <a:t>Ponuditi </a:t>
          </a:r>
          <a:r>
            <a:rPr lang="hr-HR" sz="1500" b="1" kern="1200" dirty="0">
              <a:solidFill>
                <a:srgbClr val="FFFF00"/>
              </a:solidFill>
            </a:rPr>
            <a:t>stvarne</a:t>
          </a:r>
          <a:r>
            <a:rPr lang="hr-HR" sz="1500" b="0" kern="1200" dirty="0"/>
            <a:t> </a:t>
          </a:r>
          <a:r>
            <a:rPr lang="hr-HR" sz="1500" b="1" kern="1200" dirty="0">
              <a:solidFill>
                <a:srgbClr val="FFFF00"/>
              </a:solidFill>
            </a:rPr>
            <a:t>koristi</a:t>
          </a:r>
          <a:r>
            <a:rPr lang="hr-HR" sz="1500" b="0" kern="1200" dirty="0"/>
            <a:t> za pacijenta</a:t>
          </a:r>
        </a:p>
      </dsp:txBody>
      <dsp:txXfrm rot="-20700000">
        <a:off x="3378055" y="577302"/>
        <a:ext cx="976972" cy="976972"/>
      </dsp:txXfrm>
    </dsp:sp>
    <dsp:sp modelId="{AC87AA01-68BF-4225-8A7D-5BFF3FE3958E}">
      <dsp:nvSpPr>
        <dsp:cNvPr id="0" name=""/>
        <dsp:cNvSpPr/>
      </dsp:nvSpPr>
      <dsp:spPr>
        <a:xfrm>
          <a:off x="3237368" y="1628251"/>
          <a:ext cx="3126313" cy="3126313"/>
        </a:xfrm>
        <a:prstGeom prst="circularArrow">
          <a:avLst>
            <a:gd name="adj1" fmla="val 4688"/>
            <a:gd name="adj2" fmla="val 299029"/>
            <a:gd name="adj3" fmla="val 2521782"/>
            <a:gd name="adj4" fmla="val 15849230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83A264-6A69-4DC3-8EC3-6C4C620FC34D}">
      <dsp:nvSpPr>
        <dsp:cNvPr id="0" name=""/>
        <dsp:cNvSpPr/>
      </dsp:nvSpPr>
      <dsp:spPr>
        <a:xfrm>
          <a:off x="1686830" y="1026962"/>
          <a:ext cx="2271462" cy="227146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E59519-966D-4F8D-BB89-6646BCE14984}">
      <dsp:nvSpPr>
        <dsp:cNvPr id="0" name=""/>
        <dsp:cNvSpPr/>
      </dsp:nvSpPr>
      <dsp:spPr>
        <a:xfrm>
          <a:off x="2593751" y="-186700"/>
          <a:ext cx="2449093" cy="244909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20T16:14:08.5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2315 572,'0'-2,"-1"1,1-1,-1 0,1 0,-1 0,0 1,0-1,0 0,0 1,0-1,0 1,0-1,-1 1,1-1,0 1,-1 0,0-1,1 1,-1 0,0 0,0 0,0 0,-3-1,-6-2,0 0,-23-5,27 8,-87-14,70 13,0-2,1 0,-33-10,31 5,-1 1,1 1,-2 1,1 2,0 0,-32-1,30 4,0 0,0-2,0-1,-28-7,-224-40,66 20,169 26,-70-6,11 2,-17 0,110 9,-103 3,96-2,0 2,0-1,0 2,-22 7,-80 19,114-27,-1 0,1 0,0 0,0 1,0-1,1 1,0 1,-7 6,-4 5,-14 19,21-23,-9 11,1 0,2 1,-19 37,27-44,1 0,0 0,2 0,0 0,1 1,-1 25,4-35,3 130,-1-126,1 0,0 0,1 0,0-1,10 20,1-5,22 28,-21-33,2-1,0-1,39 32,71 42,-124-90,47 32,65 34,-98-60,1 0,0-1,0-1,1 0,0-2,0 0,36 5,87 9,-93-11,4-2,1-3,82-3,-55-2,70-8,-104 5,211-35,-207 30,-34 5,0 0,0-1,0 0,22-13,9-2,-35 15,4 0,1-2,-2 0,1 0,-1-1,-1-1,21-16,81-64,1-1,-94 70,-9 8,-1 0,26-30,-21 20,27-24,12-13,-52 51,0-1,0 1,-1-1,-1 0,6-12,-8 14,0-1,0 1,-1 0,-1-1,1 0,-1-12,-1 18,-1-1,1 1,-1 0,0-1,0 1,0 0,-1 0,1 0,-1 0,0 0,0 0,0 0,0 1,0-1,-1 1,0-1,1 1,-1 0,-6-4,-10-4,1 2,-1 0,-1 1,-25-7,1 1,20 7,-1 0,0 1,0 1,-34 0,55 3,-1 1,1 0,-1 0,1 0,-1 0,1 1,0 0,-1-1,1 2,-1-1,-5 3,-3 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20T16:14:08.5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2315 572,'0'-2,"-1"1,1-1,-1 0,1 0,-1 0,0 1,0-1,0 0,0 1,0-1,0 1,0-1,-1 1,1-1,0 1,-1 0,0-1,1 1,-1 0,0 0,0 0,0 0,-3-1,-6-2,0 0,-23-5,27 8,-87-14,70 13,0-2,1 0,-33-10,31 5,-1 1,1 1,-2 1,1 2,0 0,-32-1,30 4,0 0,0-2,0-1,-28-7,-224-40,66 20,169 26,-70-6,11 2,-17 0,110 9,-103 3,96-2,0 2,0-1,0 2,-22 7,-80 19,114-27,-1 0,1 0,0 0,0 1,0-1,1 1,0 1,-7 6,-4 5,-14 19,21-23,-9 11,1 0,2 1,-19 37,27-44,1 0,0 0,2 0,0 0,1 1,-1 25,4-35,3 130,-1-126,1 0,0 0,1 0,0-1,10 20,1-5,22 28,-21-33,2-1,0-1,39 32,71 42,-124-90,47 32,65 34,-98-60,1 0,0-1,0-1,1 0,0-2,0 0,36 5,87 9,-93-11,4-2,1-3,82-3,-55-2,70-8,-104 5,211-35,-207 30,-34 5,0 0,0-1,0 0,22-13,9-2,-35 15,4 0,1-2,-2 0,1 0,-1-1,-1-1,21-16,81-64,1-1,-94 70,-9 8,-1 0,26-30,-21 20,27-24,12-13,-52 51,0-1,0 1,-1-1,-1 0,6-12,-8 14,0-1,0 1,-1 0,-1-1,1 0,-1-12,-1 18,-1-1,1 1,-1 0,0-1,0 1,0 0,-1 0,1 0,-1 0,0 0,0 0,0 0,0 1,0-1,-1 1,0-1,1 1,-1 0,-6-4,-10-4,1 2,-1 0,-1 1,-25-7,1 1,20 7,-1 0,0 1,0 1,-34 0,55 3,-1 1,1 0,-1 0,1 0,-1 0,1 1,0 0,-1-1,1 2,-1-1,-5 3,-3 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20T16:14:08.5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2442 572,'0'-2,"-1"1,1-1,-1 0,1 0,-1 0,0 1,-1-1,1 0,0 1,0-1,0 1,0-1,-1 1,1-1,0 1,-1 0,0-1,1 1,-1 0,-1 0,1 0,0 0,-3-1,-7-2,1 0,-25-5,28 8,-91-14,73 13,1-2,1 0,-36-10,34 5,-2 1,2 1,-3 1,2 2,-1 0,-33-1,31 4,1 0,-1-2,0-1,-29-7,-237-40,69 20,179 26,-73-6,11 2,-19 0,118 9,-110 3,102-2,0 2,0-1,0 2,-23 7,-85 19,120-27,0 0,0 0,1 0,0 1,-1-1,2 1,0 1,-8 6,-4 5,-15 19,23-23,-10 11,1 0,2 1,-20 37,29-44,0 0,1 0,2 0,-1 0,2 1,-1 25,4-35,3 130,-1-126,1 0,1 0,0 0,0-1,11 20,1-5,23 28,-22-33,2-1,0-1,41 32,76 42,-132-90,50 32,69 34,-104-60,1 0,0-1,0-1,1 0,1-2,-1 0,38 5,92 9,-98-11,5-2,0-3,87-3,-58-2,73-8,-109 5,223-35,-219 30,-35 5,-1 0,0-1,0 0,23-13,10-2,-37 15,4 0,1-2,-2 0,1 0,-1-1,-1-1,22-16,86-64,1-1,-100 70,-9 8,-1 0,28-30,-23 20,29-24,12-13,-55 51,1-1,-1 1,0-1,-2 0,7-12,-9 14,0-1,0 1,-1 0,-1-1,1 0,-1-12,-1 18,-1-1,1 1,-1 0,0-1,0 1,0 0,-1 0,1 0,-1 0,0 0,0 0,-1 0,1 1,0-1,-1 1,0-1,1 1,-1 0,-7-4,-10-4,1 2,-1 0,-1 1,-27-7,1 1,22 7,-1 0,-1 1,1 1,-37 0,59 3,-1 1,0 0,0 0,1 0,-1 0,0 1,1 0,-1-1,1 2,-2-1,-4 3,-4 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20T16:14:08.5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2442 572,'0'-2,"-1"1,1-1,-1 0,1 0,-1 0,0 1,-1-1,1 0,0 1,0-1,0 1,0-1,-1 1,1-1,0 1,-1 0,0-1,1 1,-1 0,-1 0,1 0,0 0,-3-1,-7-2,1 0,-25-5,28 8,-91-14,73 13,1-2,1 0,-36-10,34 5,-2 1,2 1,-3 1,2 2,-1 0,-33-1,31 4,1 0,-1-2,0-1,-29-7,-237-40,69 20,179 26,-73-6,11 2,-19 0,118 9,-110 3,102-2,0 2,0-1,0 2,-23 7,-85 19,120-27,0 0,0 0,1 0,0 1,-1-1,2 1,0 1,-8 6,-4 5,-15 19,23-23,-10 11,1 0,2 1,-20 37,29-44,0 0,1 0,2 0,-1 0,2 1,-1 25,4-35,3 130,-1-126,1 0,1 0,0 0,0-1,11 20,1-5,23 28,-22-33,2-1,0-1,41 32,76 42,-132-90,50 32,69 34,-104-60,1 0,0-1,0-1,1 0,1-2,-1 0,38 5,92 9,-98-11,5-2,0-3,87-3,-58-2,73-8,-109 5,223-35,-219 30,-35 5,-1 0,0-1,0 0,23-13,10-2,-37 15,4 0,1-2,-2 0,1 0,-1-1,-1-1,22-16,86-64,1-1,-100 70,-9 8,-1 0,28-30,-23 20,29-24,12-13,-55 51,1-1,-1 1,0-1,-2 0,7-12,-9 14,0-1,0 1,-1 0,-1-1,1 0,-1-12,-1 18,-1-1,1 1,-1 0,0-1,0 1,0 0,-1 0,1 0,-1 0,0 0,0 0,-1 0,1 1,0-1,-1 1,0-1,1 1,-1 0,-7-4,-10-4,1 2,-1 0,-1 1,-27-7,1 1,22 7,-1 0,-1 1,1 1,-37 0,59 3,-1 1,0 0,0 0,1 0,-1 0,0 1,1 0,-1-1,1 2,-2-1,-4 3,-4 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F6D81-8946-47C0-8715-4A18C8EEC761}" type="datetimeFigureOut">
              <a:rPr lang="hr-HR" smtClean="0"/>
              <a:t>21.11.2024.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06996-ABC6-4C13-9DAD-628249581D0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20583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06996-ABC6-4C13-9DAD-628249581D01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9281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706996-ABC6-4C13-9DAD-628249581D01}" type="slidenum">
              <a:rPr lang="hr-HR" smtClean="0"/>
              <a:t>16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62253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D26B1-CE5F-D659-2D25-6A9D54D69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FBD4CC-8BF5-5559-F859-040F02C1A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9DCBC-9C25-22DE-CE35-DA6648793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332A6-1F12-07A4-34FA-29263CAF5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CFF67-5BC4-96D7-E1D1-EBBFC8219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825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48DC7-3183-3CD7-E51F-859A392C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66D89-5742-32DD-B3E3-4B23C9799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D9D79-DB8A-D2E0-DA1B-29D74F45C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FE4F1-D298-B8F8-7D57-6A1119730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36B33-C743-4C5B-A4D7-30E9392C8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066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80373-C96D-DFDD-07DC-7F5BEC624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47B10-9CCF-FAC3-233D-834AE8904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88FFD-207A-B7FC-0CD2-508E69A8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8261B-D9B0-3006-D7E9-CE30DD006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765DA-7E83-6517-205D-7D3B6D6DB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416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BDFF6-5A36-9DB6-342F-4E5D60F57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8D3AA-726E-2210-F74E-B2B0B26770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FB4865-6D8E-B3E9-499C-10273CC96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1FD43-A27D-19F9-2070-86AE158DB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915E4-D360-F2DE-1AB7-1F6E318A2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33FAE-4A6F-064C-ADA2-0AB213BF1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187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B3C28-352B-E64E-C3E3-15273DDEE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A5DDC-D17C-9BD2-1B7E-B289B1313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A2CBE9-8F5F-4767-FB3C-D8849FBC2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DBC30F-6F10-7D06-2589-1385C13900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EEF20A-1447-F0AC-67E9-C9FF235EA8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4A8FD0-C750-D513-53FB-D729A0036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A03EDA-E6E3-0540-130F-EF65484E5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F2AA78-643D-616A-232A-48CF4F594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273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900A-8613-70D5-9C5A-C637322B9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50920E-A20B-DAD5-7143-02AE9D426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380B3-9FC7-EF7C-FBF8-D0FF9B405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17C5F6-E100-7F51-EF71-8B7F7B940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550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483C91-FD71-1D3E-6638-6F4C8D05E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9B6066-9AAB-043C-9E3B-105AEB085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4D56B-86D7-77FA-314D-66A4B64D5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8720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7BCB-30F1-895E-1493-2075ADDDD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9C967-4773-1217-4B31-3A67DFDD4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B07DB9-FFDF-5DFC-A9B0-52408F17B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058C61-5820-7555-D0EF-B57C78DAA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DA6A6-7C34-7F1B-6E48-55D63DC6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DD4E64-C368-C4F7-9A34-32EB8DE89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321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AC550-8D2F-303E-C3EB-319292679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4D907C-4B92-EAF1-D9C1-A6D245F57F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2E58F-A88F-6E85-8F55-732938421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356406-ABB4-8CE1-7460-76DD1831F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692FE-5A88-858B-E45C-B8E336811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70CEB5-1DFD-D946-E8D2-C78502DB0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143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38591-D969-BFD1-750A-64F3D209E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D054CE-F1D2-D524-BC36-72B7C5E14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79443-418A-2983-7F83-3AA0B43B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306E0-039A-791B-31D1-F3C85C983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DA5F2-48F0-5A60-46E1-6DC935D86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124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960633-75BB-67E0-2ACB-99B735E01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44B849-575E-14B1-E2B6-D79997E85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E6581-9D27-DBA1-CF26-9F4127091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CA87B-85B0-49EB-9D6A-84902F70FBEA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B7D6A-A771-FC4F-0C05-B3A693817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BB026-69DA-6845-87D6-F4ACBE6F1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803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8C5707-4AEA-F4B6-9895-D6117B083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4D388D-4512-E5F8-851A-AB62953C5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C1243-A7F0-9168-84D9-DF56651332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CA87B-85B0-49EB-9D6A-84902F70FBEA}" type="datetimeFigureOut">
              <a:rPr lang="en-GB" smtClean="0"/>
              <a:t>21/11/2024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FEFB0-DE81-F65F-7DD8-397D32A2CD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469DB-69A6-71CD-6E79-13C144E006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FA77F-EEEE-439E-90BC-C3872446B3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84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customXml" Target="../ink/ink3.xml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customXml" Target="../ink/ink2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181.png"/><Relationship Id="rId5" Type="http://schemas.openxmlformats.org/officeDocument/2006/relationships/image" Target="../media/image19.png"/><Relationship Id="rId15" Type="http://schemas.openxmlformats.org/officeDocument/2006/relationships/customXml" Target="../ink/ink4.xml"/><Relationship Id="rId10" Type="http://schemas.openxmlformats.org/officeDocument/2006/relationships/customXml" Target="../ink/ink1.xml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18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7.png"/><Relationship Id="rId4" Type="http://schemas.openxmlformats.org/officeDocument/2006/relationships/diagramData" Target="../diagrams/data1.xml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29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28.png"/><Relationship Id="rId4" Type="http://schemas.openxmlformats.org/officeDocument/2006/relationships/diagramData" Target="../diagrams/data2.xml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44.pn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49.pn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.png"/><Relationship Id="rId9" Type="http://schemas.microsoft.com/office/2007/relationships/diagramDrawing" Target="../diagrams/drawing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10" Type="http://schemas.openxmlformats.org/officeDocument/2006/relationships/image" Target="../media/image54.png"/><Relationship Id="rId4" Type="http://schemas.openxmlformats.org/officeDocument/2006/relationships/diagramData" Target="../diagrams/data5.xml"/><Relationship Id="rId9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61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2.png"/><Relationship Id="rId9" Type="http://schemas.microsoft.com/office/2007/relationships/diagramDrawing" Target="../diagrams/drawing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0B7B86-4111-8DDA-6425-1F67F1B12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458" y="146351"/>
            <a:ext cx="2360292" cy="542148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98371B3B-48FF-1B69-0AC6-5C9FAF9C68F1}"/>
              </a:ext>
            </a:extLst>
          </p:cNvPr>
          <p:cNvSpPr txBox="1"/>
          <p:nvPr/>
        </p:nvSpPr>
        <p:spPr>
          <a:xfrm>
            <a:off x="-1542716" y="1481668"/>
            <a:ext cx="84704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300" dirty="0">
                <a:solidFill>
                  <a:srgbClr val="6C2784"/>
                </a:solidFill>
                <a:latin typeface="Arial Black" panose="020B0A04020102020204" pitchFamily="34" charset="0"/>
              </a:rPr>
              <a:t>Način komunikacije ovisno</a:t>
            </a:r>
          </a:p>
          <a:p>
            <a:pPr algn="ctr"/>
            <a:r>
              <a:rPr lang="hr-HR" sz="2300" dirty="0">
                <a:solidFill>
                  <a:srgbClr val="6C2784"/>
                </a:solidFill>
                <a:latin typeface="Arial Black" panose="020B0A04020102020204" pitchFamily="34" charset="0"/>
              </a:rPr>
              <a:t>o generaciji pacijenta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3A6A253C-39F0-D84E-DCB4-4F665DFDB520}"/>
              </a:ext>
            </a:extLst>
          </p:cNvPr>
          <p:cNvSpPr txBox="1"/>
          <p:nvPr/>
        </p:nvSpPr>
        <p:spPr>
          <a:xfrm>
            <a:off x="92533" y="4176003"/>
            <a:ext cx="34021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/>
              <a:t>Vesna Marijanović Jukić, </a:t>
            </a:r>
            <a:r>
              <a:rPr lang="hr-HR" sz="800" dirty="0"/>
              <a:t>mr.ph., </a:t>
            </a:r>
            <a:r>
              <a:rPr lang="hr-HR" sz="800" dirty="0" err="1"/>
              <a:t>univ.spec.oec</a:t>
            </a:r>
            <a:r>
              <a:rPr lang="hr-HR" sz="1100" dirty="0"/>
              <a:t>.</a:t>
            </a:r>
            <a:endParaRPr lang="hr-HR" sz="1400" dirty="0"/>
          </a:p>
          <a:p>
            <a:endParaRPr lang="hr-HR" sz="1400" dirty="0"/>
          </a:p>
          <a:p>
            <a:r>
              <a:rPr lang="hr-HR" sz="1400" dirty="0"/>
              <a:t>22.11.2024., Zagreb</a:t>
            </a:r>
          </a:p>
        </p:txBody>
      </p:sp>
    </p:spTree>
    <p:extLst>
      <p:ext uri="{BB962C8B-B14F-4D97-AF65-F5344CB8AC3E}">
        <p14:creationId xmlns:p14="http://schemas.microsoft.com/office/powerpoint/2010/main" val="1600342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5" y="41572"/>
            <a:ext cx="1400046" cy="321584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CEC4E780-61DD-3E47-B22B-12A89546FFD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943" t="28940" r="21592" b="13939"/>
          <a:stretch/>
        </p:blipFill>
        <p:spPr>
          <a:xfrm>
            <a:off x="2432652" y="1231322"/>
            <a:ext cx="7326695" cy="40264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25813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ECAED7-AB0A-8BFF-EC62-39017A9D0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A6B123-AC56-2FD3-E6D6-C63C21EB63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5" y="41572"/>
            <a:ext cx="1400046" cy="3215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3856FDE-051C-DF56-F345-5CFD8655F323}"/>
              </a:ext>
            </a:extLst>
          </p:cNvPr>
          <p:cNvSpPr txBox="1"/>
          <p:nvPr/>
        </p:nvSpPr>
        <p:spPr>
          <a:xfrm>
            <a:off x="365441" y="211797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Rad u ljekarni jučer, danas, sutra…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C7D55A-23E5-DAA0-69C2-BAD359279E1F}"/>
              </a:ext>
            </a:extLst>
          </p:cNvPr>
          <p:cNvSpPr txBox="1"/>
          <p:nvPr/>
        </p:nvSpPr>
        <p:spPr>
          <a:xfrm>
            <a:off x="593538" y="1902012"/>
            <a:ext cx="5172399" cy="20313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Nove generacije ljekarnika: </a:t>
            </a: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sve veća lepeza mogućnosti profesionalnog ostvarenja, ali i sve veća „kutija s alatima vještina” koje moraju steći ako žele biti suvremeni uspješni ljekarnici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Autoritet ljekarnika:  </a:t>
            </a: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nije više neupitan</a:t>
            </a: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8BFF36BB-5C69-18E3-1319-87A3D30A11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054" b="6221"/>
          <a:stretch/>
        </p:blipFill>
        <p:spPr>
          <a:xfrm>
            <a:off x="2220602" y="3568087"/>
            <a:ext cx="1915395" cy="1440287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" name="TextBox 11">
            <a:extLst>
              <a:ext uri="{FF2B5EF4-FFF2-40B4-BE49-F238E27FC236}">
                <a16:creationId xmlns:a16="http://schemas.microsoft.com/office/drawing/2014/main" id="{FE5FE846-C85D-28BD-984D-A124AD85870B}"/>
              </a:ext>
            </a:extLst>
          </p:cNvPr>
          <p:cNvSpPr txBox="1"/>
          <p:nvPr/>
        </p:nvSpPr>
        <p:spPr>
          <a:xfrm>
            <a:off x="6380846" y="1908986"/>
            <a:ext cx="4354231" cy="19851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Pacijenti: </a:t>
            </a: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sve informiraniji i zahtjevniji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Propitkuju preporuke i savjete: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olektivni autoritet struke više ne štiti u istoj mjeri pojedine farmaceute od propitkivanja preporuka…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46C4C113-17EA-41BD-3294-1C58A40D528B}"/>
              </a:ext>
            </a:extLst>
          </p:cNvPr>
          <p:cNvSpPr txBox="1"/>
          <p:nvPr/>
        </p:nvSpPr>
        <p:spPr>
          <a:xfrm>
            <a:off x="1494591" y="5913189"/>
            <a:ext cx="91367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…Sve veće težište na stalnom učenju te svakodnevno dokazivanje vlastitim znanjem…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18B14DC6-5F14-3750-E2A6-700186743590}"/>
              </a:ext>
            </a:extLst>
          </p:cNvPr>
          <p:cNvSpPr txBox="1"/>
          <p:nvPr/>
        </p:nvSpPr>
        <p:spPr>
          <a:xfrm>
            <a:off x="6909231" y="6581001"/>
            <a:ext cx="345941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M. Marušić </a:t>
            </a:r>
            <a:r>
              <a:rPr kumimoji="0" lang="hr-HR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Fojs</a:t>
            </a:r>
            <a:r>
              <a:rPr kumimoji="0" lang="hr-HR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, intervju, 09.07.2021. salveopharma.hr</a:t>
            </a:r>
            <a:endParaRPr kumimoji="0" lang="hr-HR" sz="9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D8D113A7-06EB-0DF4-3D99-805805A1B4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5596"/>
          <a:stretch/>
        </p:blipFill>
        <p:spPr>
          <a:xfrm>
            <a:off x="7529813" y="3568087"/>
            <a:ext cx="2044871" cy="1551929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0279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5" y="41572"/>
            <a:ext cx="1400046" cy="3215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1CC1DC-CB00-8EE7-FAB0-CF5510A3390F}"/>
              </a:ext>
            </a:extLst>
          </p:cNvPr>
          <p:cNvSpPr txBox="1"/>
          <p:nvPr/>
        </p:nvSpPr>
        <p:spPr>
          <a:xfrm>
            <a:off x="512357" y="589373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Način </a:t>
            </a: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omunikacije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ovisno o </a:t>
            </a:r>
            <a:r>
              <a:rPr kumimoji="0" lang="hr-H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</a:t>
            </a:r>
            <a:r>
              <a:rPr lang="hr-HR" sz="2400" dirty="0" err="1">
                <a:solidFill>
                  <a:srgbClr val="6C2784"/>
                </a:solidFill>
                <a:latin typeface="Arial Black" panose="020B0A04020102020204" pitchFamily="34" charset="0"/>
              </a:rPr>
              <a:t>ji</a:t>
            </a: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 pacijenta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B1CBF242-C815-C85B-2AD6-B8376825AC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80" t="10555" r="4862" b="5889"/>
          <a:stretch/>
        </p:blipFill>
        <p:spPr>
          <a:xfrm>
            <a:off x="3740727" y="2200585"/>
            <a:ext cx="1558637" cy="10564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23A85D63-3037-074F-EFCB-CBE0F4399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7626" y="2200585"/>
            <a:ext cx="1730876" cy="10564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TextBox 11">
            <a:extLst>
              <a:ext uri="{FF2B5EF4-FFF2-40B4-BE49-F238E27FC236}">
                <a16:creationId xmlns:a16="http://schemas.microsoft.com/office/drawing/2014/main" id="{028674C0-3A25-72CF-1787-853AB98B32C0}"/>
              </a:ext>
            </a:extLst>
          </p:cNvPr>
          <p:cNvSpPr txBox="1"/>
          <p:nvPr/>
        </p:nvSpPr>
        <p:spPr>
          <a:xfrm>
            <a:off x="5383523" y="2200585"/>
            <a:ext cx="6025562" cy="28007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SADRŽAJ: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.1. </a:t>
            </a:r>
            <a:r>
              <a:rPr kumimoji="0" lang="hr-HR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Komunikacija s pacijentima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1.2.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Generacije - uvod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.3.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Osnovna obilježja pojedinih generacija</a:t>
            </a:r>
            <a:endParaRPr kumimoji="0" lang="hr-H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.4.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Generacijska prodaja</a:t>
            </a:r>
            <a:endParaRPr kumimoji="0" lang="hr-H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.5. </a:t>
            </a: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Način komunikacije sa pojedinom generacijom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6462755-01DD-B15C-2A73-A231A75919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7627" y="3379006"/>
            <a:ext cx="3501737" cy="162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53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6" y="102391"/>
            <a:ext cx="1358019" cy="311931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0406BE55-DE5E-2BE6-BADC-EBF3BF92FF72}"/>
              </a:ext>
            </a:extLst>
          </p:cNvPr>
          <p:cNvSpPr txBox="1"/>
          <p:nvPr/>
        </p:nvSpPr>
        <p:spPr>
          <a:xfrm>
            <a:off x="2270733" y="35956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1.1. Komunikacijske vještine u radu sa pacijentima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8C09ABE1-C026-E94B-9806-ACC3570DBB20}"/>
              </a:ext>
            </a:extLst>
          </p:cNvPr>
          <p:cNvSpPr txBox="1"/>
          <p:nvPr/>
        </p:nvSpPr>
        <p:spPr>
          <a:xfrm>
            <a:off x="1088885" y="1392584"/>
            <a:ext cx="1058616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Vještine potrebne u radu s pacijentima: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EQ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inicijativa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proaktivnost</a:t>
            </a: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komunikacijske vještine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empatija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pouzdanost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ustrajnost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pozitivan stav, optimizam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prilagodljivost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motiviranost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znati podnijeti kritiku </a:t>
            </a:r>
            <a:r>
              <a:rPr kumimoji="0" lang="hr-H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(ne reagirati obrambeno i/ili napadački)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znati zaista slušati – aktivno slušanje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Val 5">
            <a:extLst>
              <a:ext uri="{FF2B5EF4-FFF2-40B4-BE49-F238E27FC236}">
                <a16:creationId xmlns:a16="http://schemas.microsoft.com/office/drawing/2014/main" id="{CB71A6E3-77E1-3204-7FAC-48CA295FE968}"/>
              </a:ext>
            </a:extLst>
          </p:cNvPr>
          <p:cNvSpPr/>
          <p:nvPr/>
        </p:nvSpPr>
        <p:spPr>
          <a:xfrm>
            <a:off x="1421395" y="5485891"/>
            <a:ext cx="4028277" cy="890292"/>
          </a:xfrm>
          <a:prstGeom prst="wav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 moramo biti nenadmašni u svima, nego steći dovoljan broj vještina da budemo uspješni u radu s pacijentima </a:t>
            </a: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</a:t>
            </a:r>
            <a:endParaRPr kumimoji="0" lang="hr-HR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94D27C69-3E0C-D053-2E29-103EC3A89799}"/>
              </a:ext>
            </a:extLst>
          </p:cNvPr>
          <p:cNvSpPr txBox="1"/>
          <p:nvPr/>
        </p:nvSpPr>
        <p:spPr>
          <a:xfrm>
            <a:off x="2914814" y="6627168"/>
            <a:ext cx="819944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9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L. Perković, Z. </a:t>
            </a:r>
            <a:r>
              <a:rPr lang="hr-HR" sz="9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Pukljak</a:t>
            </a:r>
            <a:r>
              <a:rPr lang="hr-HR" sz="9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90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Iričanin</a:t>
            </a:r>
            <a:r>
              <a:rPr lang="hr-HR" sz="90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Priručnik za vježbe iz Komunikacijskih vještina u zdravstvu, ZVU, Zagreb, 2019.</a:t>
            </a:r>
            <a:endParaRPr lang="hr-HR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6E4A527D-6E59-84FE-6240-B9F8F2917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1752" y="1660284"/>
            <a:ext cx="6820240" cy="404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525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CC7DCE-3F14-2302-8974-3DAE644BB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316E7D-7ED8-991D-C722-5F41283FE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403286" cy="3223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F04692-ACA2-1F36-73A6-704494D4061E}"/>
              </a:ext>
            </a:extLst>
          </p:cNvPr>
          <p:cNvSpPr txBox="1"/>
          <p:nvPr/>
        </p:nvSpPr>
        <p:spPr>
          <a:xfrm>
            <a:off x="144857" y="248271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1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.2. Generacije - uvod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B8EBDBD7-D532-EF5C-9496-BFBA483B065F}"/>
              </a:ext>
            </a:extLst>
          </p:cNvPr>
          <p:cNvSpPr txBox="1"/>
          <p:nvPr/>
        </p:nvSpPr>
        <p:spPr>
          <a:xfrm>
            <a:off x="980969" y="1076245"/>
            <a:ext cx="9541718" cy="108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„Svaka generacija za sebe smatra da je inteligentnija od prethodne generacije,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kao i da je mudrija od generacije koja dolazi poslije njih.”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George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Orwel</a:t>
            </a:r>
            <a:endParaRPr kumimoji="0" lang="hr-HR" sz="105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089AD258-25AB-CFEF-BA0E-47703D8C3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3547" y="2150919"/>
            <a:ext cx="7636562" cy="31819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3B4D3355-AAC5-E6FF-8776-BF70266E3813}"/>
              </a:ext>
            </a:extLst>
          </p:cNvPr>
          <p:cNvSpPr txBox="1"/>
          <p:nvPr/>
        </p:nvSpPr>
        <p:spPr>
          <a:xfrm>
            <a:off x="261900" y="5517122"/>
            <a:ext cx="1136765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hr-HR" sz="1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Generacija</a:t>
            </a:r>
            <a:r>
              <a:rPr lang="hr-HR" sz="1600" dirty="0">
                <a:solidFill>
                  <a:prstClr val="black"/>
                </a:solidFill>
                <a:cs typeface="Arial" panose="020B0604020202020204" pitchFamily="34" charset="0"/>
              </a:rPr>
              <a:t> = grupa pojedinaca koji su rođeni i žive u istom vremenskom razdoblju te koji </a:t>
            </a:r>
            <a:r>
              <a:rPr lang="hr-HR" sz="1600" u="sng" dirty="0">
                <a:solidFill>
                  <a:prstClr val="black"/>
                </a:solidFill>
                <a:cs typeface="Arial" panose="020B0604020202020204" pitchFamily="34" charset="0"/>
              </a:rPr>
              <a:t>imaju zajednička znanja i iskustva </a:t>
            </a:r>
            <a:r>
              <a:rPr lang="hr-HR" sz="1600" dirty="0">
                <a:solidFill>
                  <a:prstClr val="black"/>
                </a:solidFill>
                <a:cs typeface="Arial" panose="020B0604020202020204" pitchFamily="34" charset="0"/>
              </a:rPr>
              <a:t>koji utječu na njihov način razmišljanja, stavove, vrijednosti, uvjerenja i ponašanja.  </a:t>
            </a: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803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40C43F-4611-8F7D-5977-EB81A7C15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8A1FCD-3248-1AC1-B1DC-3853DE9C1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403286" cy="322329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44503FC1-1C98-9947-00CA-D5DB8A269B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716" t="24981" r="27715" b="21687"/>
          <a:stretch/>
        </p:blipFill>
        <p:spPr>
          <a:xfrm>
            <a:off x="2039112" y="2699358"/>
            <a:ext cx="7498500" cy="33124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45FBB83E-6F74-A34A-443D-E9969D20DD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780" t="36697"/>
          <a:stretch/>
        </p:blipFill>
        <p:spPr>
          <a:xfrm>
            <a:off x="2843239" y="6011845"/>
            <a:ext cx="6694373" cy="431833"/>
          </a:xfrm>
          <a:prstGeom prst="rect">
            <a:avLst/>
          </a:prstGeom>
        </p:spPr>
      </p:pic>
      <p:sp>
        <p:nvSpPr>
          <p:cNvPr id="9" name="TekstniOkvir 8">
            <a:extLst>
              <a:ext uri="{FF2B5EF4-FFF2-40B4-BE49-F238E27FC236}">
                <a16:creationId xmlns:a16="http://schemas.microsoft.com/office/drawing/2014/main" id="{E976B118-90B3-009C-550C-6A0F25EC91C0}"/>
              </a:ext>
            </a:extLst>
          </p:cNvPr>
          <p:cNvSpPr txBox="1"/>
          <p:nvPr/>
        </p:nvSpPr>
        <p:spPr>
          <a:xfrm>
            <a:off x="3499945" y="6644077"/>
            <a:ext cx="84608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 Johnson, L. Johnson: </a:t>
            </a:r>
            <a:r>
              <a:rPr kumimoji="0" lang="hr-H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Generations</a:t>
            </a: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Inc., 2010., Harper Collins </a:t>
            </a:r>
            <a:r>
              <a:rPr kumimoji="0" lang="hr-H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Leadership</a:t>
            </a: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USA</a:t>
            </a:r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B764441B-0674-B837-F368-B5F920AA5F86}"/>
              </a:ext>
            </a:extLst>
          </p:cNvPr>
          <p:cNvSpPr txBox="1"/>
          <p:nvPr/>
        </p:nvSpPr>
        <p:spPr>
          <a:xfrm>
            <a:off x="1039010" y="846155"/>
            <a:ext cx="103028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100% konsenzus ne postoji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apsolutno ne postoji konsenzus kako definirati točno kada jedna generacija završava, a 2. generacija počinje…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uobičajeno korištena definicija bazirana je na velikim fluktuacijama u natalitetu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8484864E-ACC3-FD0F-3EFA-89A594DF47D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158" r="37579" b="6566"/>
          <a:stretch/>
        </p:blipFill>
        <p:spPr>
          <a:xfrm>
            <a:off x="3863179" y="3662833"/>
            <a:ext cx="300608" cy="607087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40DE5FDA-5B66-4880-2C2F-10E5973ECFD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7037" b="4317"/>
          <a:stretch/>
        </p:blipFill>
        <p:spPr>
          <a:xfrm>
            <a:off x="6920087" y="3624040"/>
            <a:ext cx="423532" cy="384677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BC366AF7-5C96-5E24-7B53-D89959D4E02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5828" r="12384"/>
          <a:stretch/>
        </p:blipFill>
        <p:spPr>
          <a:xfrm>
            <a:off x="5718733" y="3636692"/>
            <a:ext cx="408754" cy="259192"/>
          </a:xfrm>
          <a:prstGeom prst="rect">
            <a:avLst/>
          </a:prstGeom>
        </p:spPr>
      </p:pic>
      <p:sp>
        <p:nvSpPr>
          <p:cNvPr id="12" name="Strelica: zakrivljeno prema dolje 11">
            <a:extLst>
              <a:ext uri="{FF2B5EF4-FFF2-40B4-BE49-F238E27FC236}">
                <a16:creationId xmlns:a16="http://schemas.microsoft.com/office/drawing/2014/main" id="{1AF80060-2FEC-31F4-DE03-CF06E36E338A}"/>
              </a:ext>
            </a:extLst>
          </p:cNvPr>
          <p:cNvSpPr/>
          <p:nvPr/>
        </p:nvSpPr>
        <p:spPr>
          <a:xfrm>
            <a:off x="5347608" y="2204357"/>
            <a:ext cx="2054173" cy="369898"/>
          </a:xfrm>
          <a:prstGeom prst="curvedDown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426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D5F391-0A08-A990-D496-8DA513C03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6BAE280A-5330-6B99-4F5E-6D4BCB686679}"/>
              </a:ext>
            </a:extLst>
          </p:cNvPr>
          <p:cNvSpPr txBox="1"/>
          <p:nvPr/>
        </p:nvSpPr>
        <p:spPr>
          <a:xfrm>
            <a:off x="349688" y="227411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1.3. Osnovna obilježja pojedinih generacija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C8E49688-9D0E-D975-FF98-21ED4B2704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855" b="62606"/>
          <a:stretch/>
        </p:blipFill>
        <p:spPr>
          <a:xfrm>
            <a:off x="1791077" y="2242709"/>
            <a:ext cx="8537417" cy="16851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4009A328-1997-729E-2F90-DFFCCB6EF2E0}"/>
              </a:ext>
            </a:extLst>
          </p:cNvPr>
          <p:cNvSpPr txBox="1"/>
          <p:nvPr/>
        </p:nvSpPr>
        <p:spPr>
          <a:xfrm>
            <a:off x="1092044" y="1803400"/>
            <a:ext cx="9325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2024.                              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80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g.                  64-79g.               44-63g.             29-43g.                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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29g.            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0EFB4ED4-A2BA-104F-B1DC-184B2B0016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4241" r="198" b="40538"/>
          <a:stretch/>
        </p:blipFill>
        <p:spPr>
          <a:xfrm>
            <a:off x="1791076" y="3857841"/>
            <a:ext cx="8537417" cy="69130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45C91525-0E92-7571-548B-3A7C78E6B33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34" b="66923"/>
          <a:stretch/>
        </p:blipFill>
        <p:spPr>
          <a:xfrm>
            <a:off x="1774887" y="4562104"/>
            <a:ext cx="8642226" cy="615042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9E45A484-324C-E2EA-CEA0-68FB2F2A8D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355" y="135127"/>
            <a:ext cx="1402202" cy="323116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E82F7127-5516-6ACA-0BB6-6ADC00ADC60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6393" r="-271"/>
          <a:stretch/>
        </p:blipFill>
        <p:spPr>
          <a:xfrm>
            <a:off x="1774887" y="5097475"/>
            <a:ext cx="8674387" cy="810848"/>
          </a:xfrm>
          <a:prstGeom prst="rect">
            <a:avLst/>
          </a:prstGeom>
        </p:spPr>
      </p:pic>
      <p:sp>
        <p:nvSpPr>
          <p:cNvPr id="8" name="Strelica: desno 7">
            <a:extLst>
              <a:ext uri="{FF2B5EF4-FFF2-40B4-BE49-F238E27FC236}">
                <a16:creationId xmlns:a16="http://schemas.microsoft.com/office/drawing/2014/main" id="{7835DE72-2DDB-D67E-AEE2-18333E17DB95}"/>
              </a:ext>
            </a:extLst>
          </p:cNvPr>
          <p:cNvSpPr/>
          <p:nvPr/>
        </p:nvSpPr>
        <p:spPr>
          <a:xfrm>
            <a:off x="1092044" y="4086402"/>
            <a:ext cx="347472" cy="1737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258A413F-2DEF-DEA5-90DA-673F611C87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2044" y="5351972"/>
            <a:ext cx="365792" cy="207282"/>
          </a:xfrm>
          <a:prstGeom prst="rect">
            <a:avLst/>
          </a:prstGeom>
        </p:spPr>
      </p:pic>
      <p:sp>
        <p:nvSpPr>
          <p:cNvPr id="12" name="TekstniOkvir 11">
            <a:extLst>
              <a:ext uri="{FF2B5EF4-FFF2-40B4-BE49-F238E27FC236}">
                <a16:creationId xmlns:a16="http://schemas.microsoft.com/office/drawing/2014/main" id="{1437D93D-8FD2-FBE7-2AD9-9AD3289F0C7F}"/>
              </a:ext>
            </a:extLst>
          </p:cNvPr>
          <p:cNvSpPr txBox="1"/>
          <p:nvPr/>
        </p:nvSpPr>
        <p:spPr>
          <a:xfrm>
            <a:off x="1259685" y="763098"/>
            <a:ext cx="9600198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„Demografija je pojedinačni najvažniji faktor na koji nitko ne obraća pažnju, a kada obrate pažnju, ne shvate smisao.”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Peter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Drucker</a:t>
            </a:r>
            <a:endParaRPr kumimoji="0" lang="hr-HR" sz="105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Strelica: desno 13">
            <a:extLst>
              <a:ext uri="{FF2B5EF4-FFF2-40B4-BE49-F238E27FC236}">
                <a16:creationId xmlns:a16="http://schemas.microsoft.com/office/drawing/2014/main" id="{2A258D8F-4625-744C-D422-71D30971EF18}"/>
              </a:ext>
            </a:extLst>
          </p:cNvPr>
          <p:cNvSpPr/>
          <p:nvPr/>
        </p:nvSpPr>
        <p:spPr>
          <a:xfrm>
            <a:off x="1110364" y="4807952"/>
            <a:ext cx="347472" cy="1737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9" name="Rukopis 8">
                <a:extLst>
                  <a:ext uri="{FF2B5EF4-FFF2-40B4-BE49-F238E27FC236}">
                    <a16:creationId xmlns:a16="http://schemas.microsoft.com/office/drawing/2014/main" id="{0A929017-5DB0-99C6-2372-EEDF1555C99D}"/>
                  </a:ext>
                </a:extLst>
              </p14:cNvPr>
              <p14:cNvContentPartPr/>
              <p14:nvPr/>
            </p14:nvContentPartPr>
            <p14:xfrm>
              <a:off x="3101036" y="3965307"/>
              <a:ext cx="919163" cy="415925"/>
            </p14:xfrm>
          </p:contentPart>
        </mc:Choice>
        <mc:Fallback xmlns="">
          <p:pic>
            <p:nvPicPr>
              <p:cNvPr id="9" name="Rukopis 8">
                <a:extLst>
                  <a:ext uri="{FF2B5EF4-FFF2-40B4-BE49-F238E27FC236}">
                    <a16:creationId xmlns:a16="http://schemas.microsoft.com/office/drawing/2014/main" id="{0A929017-5DB0-99C6-2372-EEDF1555C99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47010" y="3857461"/>
                <a:ext cx="1026855" cy="6312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Rukopis 14">
                <a:extLst>
                  <a:ext uri="{FF2B5EF4-FFF2-40B4-BE49-F238E27FC236}">
                    <a16:creationId xmlns:a16="http://schemas.microsoft.com/office/drawing/2014/main" id="{144DEA0F-A3B4-9ABF-1CD2-62D12AFBDFB3}"/>
                  </a:ext>
                </a:extLst>
              </p14:cNvPr>
              <p14:cNvContentPartPr/>
              <p14:nvPr/>
            </p14:nvContentPartPr>
            <p14:xfrm>
              <a:off x="9072362" y="4025121"/>
              <a:ext cx="919163" cy="415925"/>
            </p14:xfrm>
          </p:contentPart>
        </mc:Choice>
        <mc:Fallback xmlns="">
          <p:pic>
            <p:nvPicPr>
              <p:cNvPr id="15" name="Rukopis 14">
                <a:extLst>
                  <a:ext uri="{FF2B5EF4-FFF2-40B4-BE49-F238E27FC236}">
                    <a16:creationId xmlns:a16="http://schemas.microsoft.com/office/drawing/2014/main" id="{144DEA0F-A3B4-9ABF-1CD2-62D12AFBDFB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018336" y="3917275"/>
                <a:ext cx="1026855" cy="6312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8" name="Rukopis 17">
                <a:extLst>
                  <a:ext uri="{FF2B5EF4-FFF2-40B4-BE49-F238E27FC236}">
                    <a16:creationId xmlns:a16="http://schemas.microsoft.com/office/drawing/2014/main" id="{3206FB0C-322B-B3D2-9382-71458EED5837}"/>
                  </a:ext>
                </a:extLst>
              </p14:cNvPr>
              <p14:cNvContentPartPr/>
              <p14:nvPr/>
            </p14:nvContentPartPr>
            <p14:xfrm>
              <a:off x="6059784" y="4000507"/>
              <a:ext cx="972993" cy="415925"/>
            </p14:xfrm>
          </p:contentPart>
        </mc:Choice>
        <mc:Fallback xmlns="">
          <p:pic>
            <p:nvPicPr>
              <p:cNvPr id="18" name="Rukopis 17">
                <a:extLst>
                  <a:ext uri="{FF2B5EF4-FFF2-40B4-BE49-F238E27FC236}">
                    <a16:creationId xmlns:a16="http://schemas.microsoft.com/office/drawing/2014/main" id="{3206FB0C-322B-B3D2-9382-71458EED583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05749" y="3892661"/>
                <a:ext cx="1080703" cy="631257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ekstniOkvir 18">
            <a:extLst>
              <a:ext uri="{FF2B5EF4-FFF2-40B4-BE49-F238E27FC236}">
                <a16:creationId xmlns:a16="http://schemas.microsoft.com/office/drawing/2014/main" id="{C54CBFBD-2F9A-6B13-E88C-D138C531818A}"/>
              </a:ext>
            </a:extLst>
          </p:cNvPr>
          <p:cNvSpPr txBox="1"/>
          <p:nvPr/>
        </p:nvSpPr>
        <p:spPr>
          <a:xfrm>
            <a:off x="161355" y="6138098"/>
            <a:ext cx="11634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hr-HR" sz="1400" b="1" u="sng" dirty="0">
                <a:solidFill>
                  <a:prstClr val="black"/>
                </a:solidFill>
                <a:cs typeface="Arial" panose="020B0604020202020204" pitchFamily="34" charset="0"/>
              </a:rPr>
              <a:t>Generacijska grupa </a:t>
            </a:r>
            <a:r>
              <a:rPr lang="hr-HR" sz="1400" dirty="0">
                <a:solidFill>
                  <a:prstClr val="black"/>
                </a:solidFill>
                <a:cs typeface="Arial" panose="020B0604020202020204" pitchFamily="34" charset="0"/>
              </a:rPr>
              <a:t>= nije definirana našom trenutnom životnom dobi, nego sa društvenim događajima koji su se događali u razdoblju kada smo rođeni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" name="Rukopis 19">
                <a:extLst>
                  <a:ext uri="{FF2B5EF4-FFF2-40B4-BE49-F238E27FC236}">
                    <a16:creationId xmlns:a16="http://schemas.microsoft.com/office/drawing/2014/main" id="{AFA3FDE3-F05B-0B9F-7F18-D279162BC83C}"/>
                  </a:ext>
                </a:extLst>
              </p14:cNvPr>
              <p14:cNvContentPartPr/>
              <p14:nvPr/>
            </p14:nvContentPartPr>
            <p14:xfrm>
              <a:off x="6059784" y="5289627"/>
              <a:ext cx="973137" cy="415925"/>
            </p14:xfrm>
          </p:contentPart>
        </mc:Choice>
        <mc:Fallback xmlns="">
          <p:pic>
            <p:nvPicPr>
              <p:cNvPr id="20" name="Rukopis 19">
                <a:extLst>
                  <a:ext uri="{FF2B5EF4-FFF2-40B4-BE49-F238E27FC236}">
                    <a16:creationId xmlns:a16="http://schemas.microsoft.com/office/drawing/2014/main" id="{AFA3FDE3-F05B-0B9F-7F18-D279162BC83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005741" y="5181781"/>
                <a:ext cx="1080863" cy="63125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6346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53E2D-DB82-BE62-13F7-D9BB6BF4C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814049-5C72-5223-A5D2-F611218E6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403286" cy="3223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77AF7DB-D0FA-9C7D-E160-45331CE46171}"/>
              </a:ext>
            </a:extLst>
          </p:cNvPr>
          <p:cNvSpPr txBox="1"/>
          <p:nvPr/>
        </p:nvSpPr>
        <p:spPr>
          <a:xfrm>
            <a:off x="443110" y="414322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1.4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 Generacijska prodaja 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D4FB33E9-CEFB-A440-9055-C01EF990E7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98" b="-939"/>
          <a:stretch/>
        </p:blipFill>
        <p:spPr>
          <a:xfrm>
            <a:off x="6617493" y="2757590"/>
            <a:ext cx="4105891" cy="652300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3" name="Strelica: prema dolje 2">
            <a:extLst>
              <a:ext uri="{FF2B5EF4-FFF2-40B4-BE49-F238E27FC236}">
                <a16:creationId xmlns:a16="http://schemas.microsoft.com/office/drawing/2014/main" id="{33A2056E-3C32-A0A3-3D85-9B543559E6A8}"/>
              </a:ext>
            </a:extLst>
          </p:cNvPr>
          <p:cNvSpPr/>
          <p:nvPr/>
        </p:nvSpPr>
        <p:spPr>
          <a:xfrm rot="20215613">
            <a:off x="7530562" y="3608227"/>
            <a:ext cx="130816" cy="449779"/>
          </a:xfrm>
          <a:prstGeom prst="down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relica: prema dolje 4">
            <a:extLst>
              <a:ext uri="{FF2B5EF4-FFF2-40B4-BE49-F238E27FC236}">
                <a16:creationId xmlns:a16="http://schemas.microsoft.com/office/drawing/2014/main" id="{E1EADDA9-2222-98B8-D6E2-273C1E208096}"/>
              </a:ext>
            </a:extLst>
          </p:cNvPr>
          <p:cNvSpPr/>
          <p:nvPr/>
        </p:nvSpPr>
        <p:spPr>
          <a:xfrm rot="1146218">
            <a:off x="8107121" y="3609511"/>
            <a:ext cx="130816" cy="449779"/>
          </a:xfrm>
          <a:prstGeom prst="down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B3BCD6F4-6901-FB19-EAE9-CB6E552F50C5}"/>
              </a:ext>
            </a:extLst>
          </p:cNvPr>
          <p:cNvSpPr txBox="1"/>
          <p:nvPr/>
        </p:nvSpPr>
        <p:spPr>
          <a:xfrm>
            <a:off x="6618531" y="4336183"/>
            <a:ext cx="4041058" cy="1200329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generacije X i Y</a:t>
            </a: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srž su radne snage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generacija Z </a:t>
            </a: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sve je važnija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njihove vrijednosti, ono što oni vole i ne vole, </a:t>
            </a:r>
            <a:r>
              <a:rPr kumimoji="0" lang="hr-H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odrediti će njihovu reakciju na usmjeravanje, motivaciju, kao i što će ih inspirirati na akciju!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4E580A5B-2541-969A-4559-EA5CB1CF32D0}"/>
              </a:ext>
            </a:extLst>
          </p:cNvPr>
          <p:cNvSpPr txBox="1"/>
          <p:nvPr/>
        </p:nvSpPr>
        <p:spPr>
          <a:xfrm>
            <a:off x="6569292" y="2247272"/>
            <a:ext cx="3912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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44-63g.             29-43g.                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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29g.            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568FFB9B-3FA2-B1EE-8646-97FE0EC15B7B}"/>
              </a:ext>
            </a:extLst>
          </p:cNvPr>
          <p:cNvSpPr txBox="1"/>
          <p:nvPr/>
        </p:nvSpPr>
        <p:spPr>
          <a:xfrm>
            <a:off x="1337430" y="2460492"/>
            <a:ext cx="4939023" cy="12464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Stvoriti ćete bolje odnose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 bilo kojim pacijentom iz bilo koje generacije, ako ste ih spremni saslušati i poštivati njihovo mišljenje,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čak i ako se s njime ne slažete. I nastojati razumjeti njihovo gledište.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81FA2BF6-7298-380B-3610-64751C5CDB7A}"/>
              </a:ext>
            </a:extLst>
          </p:cNvPr>
          <p:cNvSpPr txBox="1"/>
          <p:nvPr/>
        </p:nvSpPr>
        <p:spPr>
          <a:xfrm>
            <a:off x="2291255" y="6611779"/>
            <a:ext cx="84608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 Johnson, L. Johnson: </a:t>
            </a:r>
            <a:r>
              <a:rPr kumimoji="0" lang="hr-H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Generations</a:t>
            </a: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Inc., 2010., Harper Collins </a:t>
            </a:r>
            <a:r>
              <a:rPr kumimoji="0" lang="hr-H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Leadership</a:t>
            </a:r>
            <a:r>
              <a:rPr kumimoji="0" lang="hr-H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USA</a:t>
            </a:r>
          </a:p>
        </p:txBody>
      </p:sp>
      <p:sp>
        <p:nvSpPr>
          <p:cNvPr id="12" name="TekstniOkvir 11">
            <a:extLst>
              <a:ext uri="{FF2B5EF4-FFF2-40B4-BE49-F238E27FC236}">
                <a16:creationId xmlns:a16="http://schemas.microsoft.com/office/drawing/2014/main" id="{E5DAF71A-D42D-01B8-B364-897C40DF44FF}"/>
              </a:ext>
            </a:extLst>
          </p:cNvPr>
          <p:cNvSpPr txBox="1"/>
          <p:nvPr/>
        </p:nvSpPr>
        <p:spPr>
          <a:xfrm>
            <a:off x="641131" y="1269242"/>
            <a:ext cx="10278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Glavni razlikovni faktor između današnjih pacijenata je njihova generacijska grupa i/ili njihova dob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Svaka generacija stvara svoje stavove i gledišta na temelju iskustava i vjerovanja koji su ih oblikovali tijekom odrastanja.</a:t>
            </a:r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4B68D9BC-E4FD-57FE-B6E9-BBEA80369B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0335" y="3873298"/>
            <a:ext cx="3920068" cy="2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05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DE7084-AD85-B946-DA6C-6C5AC3ECC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9C7F3C-238F-644D-44DC-3EB4781B1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403286" cy="3223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0FF2275-1BC0-ABEC-8F51-2B44D7D73408}"/>
              </a:ext>
            </a:extLst>
          </p:cNvPr>
          <p:cNvSpPr txBox="1"/>
          <p:nvPr/>
        </p:nvSpPr>
        <p:spPr>
          <a:xfrm>
            <a:off x="443110" y="414322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1.4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 Generacijska prodaja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2" name="Dijagram 1">
            <a:extLst>
              <a:ext uri="{FF2B5EF4-FFF2-40B4-BE49-F238E27FC236}">
                <a16:creationId xmlns:a16="http://schemas.microsoft.com/office/drawing/2014/main" id="{D7826871-E74D-29BB-9ACE-AC3196C4A589}"/>
              </a:ext>
            </a:extLst>
          </p:cNvPr>
          <p:cNvGraphicFramePr/>
          <p:nvPr/>
        </p:nvGraphicFramePr>
        <p:xfrm>
          <a:off x="2811378" y="1975104"/>
          <a:ext cx="6385174" cy="4268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kstniOkvir 2">
            <a:extLst>
              <a:ext uri="{FF2B5EF4-FFF2-40B4-BE49-F238E27FC236}">
                <a16:creationId xmlns:a16="http://schemas.microsoft.com/office/drawing/2014/main" id="{3DFF935E-C25F-7778-76DD-C17B3602BB2C}"/>
              </a:ext>
            </a:extLst>
          </p:cNvPr>
          <p:cNvSpPr txBox="1"/>
          <p:nvPr/>
        </p:nvSpPr>
        <p:spPr>
          <a:xfrm>
            <a:off x="8637683" y="2938563"/>
            <a:ext cx="27706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2A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„Stvaranje veze”: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Koliko ugodno se pacijent osjeća s vama, prije nego vam vjeruje, povjeri svoje probleme i odluči se za kupnju? </a:t>
            </a:r>
          </a:p>
        </p:txBody>
      </p:sp>
      <p:sp>
        <p:nvSpPr>
          <p:cNvPr id="5" name="Strelica: desno 4">
            <a:extLst>
              <a:ext uri="{FF2B5EF4-FFF2-40B4-BE49-F238E27FC236}">
                <a16:creationId xmlns:a16="http://schemas.microsoft.com/office/drawing/2014/main" id="{DB6058B5-917B-1118-9D34-7FAAFC6335CC}"/>
              </a:ext>
            </a:extLst>
          </p:cNvPr>
          <p:cNvSpPr/>
          <p:nvPr/>
        </p:nvSpPr>
        <p:spPr>
          <a:xfrm>
            <a:off x="3514098" y="2938563"/>
            <a:ext cx="539496" cy="2468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6C778394-66B5-C1E7-6084-62C059E41025}"/>
              </a:ext>
            </a:extLst>
          </p:cNvPr>
          <p:cNvSpPr txBox="1"/>
          <p:nvPr/>
        </p:nvSpPr>
        <p:spPr>
          <a:xfrm>
            <a:off x="788714" y="2625008"/>
            <a:ext cx="2770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Odluka o kupnji </a:t>
            </a:r>
          </a:p>
        </p:txBody>
      </p:sp>
      <p:sp>
        <p:nvSpPr>
          <p:cNvPr id="7" name="Strelica: ulijevo 6">
            <a:extLst>
              <a:ext uri="{FF2B5EF4-FFF2-40B4-BE49-F238E27FC236}">
                <a16:creationId xmlns:a16="http://schemas.microsoft.com/office/drawing/2014/main" id="{1B2007ED-585A-701A-DC31-4D42903EE542}"/>
              </a:ext>
            </a:extLst>
          </p:cNvPr>
          <p:cNvSpPr/>
          <p:nvPr/>
        </p:nvSpPr>
        <p:spPr>
          <a:xfrm rot="10800000">
            <a:off x="8070124" y="3457273"/>
            <a:ext cx="567559" cy="24499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45BCC9D1-418F-305D-1AF1-01700AFDA455}"/>
              </a:ext>
            </a:extLst>
          </p:cNvPr>
          <p:cNvSpPr txBox="1"/>
          <p:nvPr/>
        </p:nvSpPr>
        <p:spPr>
          <a:xfrm>
            <a:off x="8637683" y="5045938"/>
            <a:ext cx="2770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2B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Vaše stručno znanje, iskustvo, usluga… </a:t>
            </a:r>
          </a:p>
        </p:txBody>
      </p:sp>
      <p:sp>
        <p:nvSpPr>
          <p:cNvPr id="10" name="Strelica: ulijevo 9">
            <a:extLst>
              <a:ext uri="{FF2B5EF4-FFF2-40B4-BE49-F238E27FC236}">
                <a16:creationId xmlns:a16="http://schemas.microsoft.com/office/drawing/2014/main" id="{68933AEE-DB30-5B70-167A-3F7F8C6F6644}"/>
              </a:ext>
            </a:extLst>
          </p:cNvPr>
          <p:cNvSpPr/>
          <p:nvPr/>
        </p:nvSpPr>
        <p:spPr>
          <a:xfrm rot="10800000">
            <a:off x="7917724" y="5246606"/>
            <a:ext cx="567559" cy="24499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2886A0A9-26CC-FFA7-1246-52BE7F5714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5890" y="1506034"/>
            <a:ext cx="2156441" cy="1435013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9494192C-E027-A7B2-213C-21D2FC910B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1389" y="3024009"/>
            <a:ext cx="2422355" cy="1356519"/>
          </a:xfrm>
          <a:prstGeom prst="rect">
            <a:avLst/>
          </a:prstGeom>
        </p:spPr>
      </p:pic>
      <p:sp>
        <p:nvSpPr>
          <p:cNvPr id="15" name="TekstniOkvir 14">
            <a:extLst>
              <a:ext uri="{FF2B5EF4-FFF2-40B4-BE49-F238E27FC236}">
                <a16:creationId xmlns:a16="http://schemas.microsoft.com/office/drawing/2014/main" id="{07518BAD-BB3C-E277-53FB-5335E58845D6}"/>
              </a:ext>
            </a:extLst>
          </p:cNvPr>
          <p:cNvSpPr txBox="1"/>
          <p:nvPr/>
        </p:nvSpPr>
        <p:spPr>
          <a:xfrm>
            <a:off x="1972616" y="6596390"/>
            <a:ext cx="60975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Cam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Marston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Generational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Selling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Tactics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that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 2011., New Jersey, USA</a:t>
            </a:r>
          </a:p>
        </p:txBody>
      </p:sp>
    </p:spTree>
    <p:extLst>
      <p:ext uri="{BB962C8B-B14F-4D97-AF65-F5344CB8AC3E}">
        <p14:creationId xmlns:p14="http://schemas.microsoft.com/office/powerpoint/2010/main" val="366144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95CE4E-F4E3-540C-3B7A-4609DE657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D98FB5-E1DF-4108-BCCA-39309F338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403286" cy="3223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94E473E-D363-A32F-3F6C-6DD4A6C95A6C}"/>
              </a:ext>
            </a:extLst>
          </p:cNvPr>
          <p:cNvSpPr txBox="1"/>
          <p:nvPr/>
        </p:nvSpPr>
        <p:spPr>
          <a:xfrm>
            <a:off x="773504" y="21279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Generacijska prodaja: stvaranje veze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2" name="Dijagram 1">
            <a:extLst>
              <a:ext uri="{FF2B5EF4-FFF2-40B4-BE49-F238E27FC236}">
                <a16:creationId xmlns:a16="http://schemas.microsoft.com/office/drawing/2014/main" id="{CC6D0AAF-57BE-5281-118E-9F4800955A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2366878"/>
              </p:ext>
            </p:extLst>
          </p:nvPr>
        </p:nvGraphicFramePr>
        <p:xfrm>
          <a:off x="2690962" y="2121553"/>
          <a:ext cx="6721365" cy="4474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kstniOkvir 2">
            <a:extLst>
              <a:ext uri="{FF2B5EF4-FFF2-40B4-BE49-F238E27FC236}">
                <a16:creationId xmlns:a16="http://schemas.microsoft.com/office/drawing/2014/main" id="{DDD9CA1D-9FE0-D983-9EAF-53E89C76CF46}"/>
              </a:ext>
            </a:extLst>
          </p:cNvPr>
          <p:cNvSpPr txBox="1"/>
          <p:nvPr/>
        </p:nvSpPr>
        <p:spPr>
          <a:xfrm>
            <a:off x="586635" y="4144995"/>
            <a:ext cx="27706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„Stvaranje veze”: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Koliko ugodno se pacijent osjeća s vama, prije nego vam vjeruje, povjeri svoje probleme i odluči se za kupnju? </a:t>
            </a:r>
          </a:p>
        </p:txBody>
      </p:sp>
      <p:sp>
        <p:nvSpPr>
          <p:cNvPr id="5" name="Strelica: desno 4">
            <a:extLst>
              <a:ext uri="{FF2B5EF4-FFF2-40B4-BE49-F238E27FC236}">
                <a16:creationId xmlns:a16="http://schemas.microsoft.com/office/drawing/2014/main" id="{13BD6335-E17A-0139-B963-C26FCF4FF759}"/>
              </a:ext>
            </a:extLst>
          </p:cNvPr>
          <p:cNvSpPr/>
          <p:nvPr/>
        </p:nvSpPr>
        <p:spPr>
          <a:xfrm>
            <a:off x="3310008" y="3523319"/>
            <a:ext cx="539496" cy="2468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trelica: ulijevo 6">
            <a:extLst>
              <a:ext uri="{FF2B5EF4-FFF2-40B4-BE49-F238E27FC236}">
                <a16:creationId xmlns:a16="http://schemas.microsoft.com/office/drawing/2014/main" id="{01100ACC-B3BB-3464-9685-ADF29D6E33A1}"/>
              </a:ext>
            </a:extLst>
          </p:cNvPr>
          <p:cNvSpPr/>
          <p:nvPr/>
        </p:nvSpPr>
        <p:spPr>
          <a:xfrm rot="10800000">
            <a:off x="8290778" y="3667968"/>
            <a:ext cx="567559" cy="24499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9BA53F07-48A1-F8C7-CB34-7B681C6F71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500" y="2818152"/>
            <a:ext cx="2035026" cy="1354217"/>
          </a:xfrm>
          <a:prstGeom prst="rect">
            <a:avLst/>
          </a:prstGeom>
        </p:spPr>
      </p:pic>
      <p:sp>
        <p:nvSpPr>
          <p:cNvPr id="15" name="TekstniOkvir 14">
            <a:extLst>
              <a:ext uri="{FF2B5EF4-FFF2-40B4-BE49-F238E27FC236}">
                <a16:creationId xmlns:a16="http://schemas.microsoft.com/office/drawing/2014/main" id="{0D5CD2CA-F4FD-BCB2-3C43-C71A1A334153}"/>
              </a:ext>
            </a:extLst>
          </p:cNvPr>
          <p:cNvSpPr txBox="1"/>
          <p:nvPr/>
        </p:nvSpPr>
        <p:spPr>
          <a:xfrm>
            <a:off x="1972616" y="6596390"/>
            <a:ext cx="60975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Cam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Marston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Generational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Selling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Tactics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that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 2011., New Jersey, USA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AFBD3C59-F241-2F5E-F445-34640B08B5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06679" y="3066461"/>
            <a:ext cx="2049318" cy="12030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2" name="Strelica: ulijevo 11">
            <a:extLst>
              <a:ext uri="{FF2B5EF4-FFF2-40B4-BE49-F238E27FC236}">
                <a16:creationId xmlns:a16="http://schemas.microsoft.com/office/drawing/2014/main" id="{AB861FF8-CAFA-F566-6E7B-946A568B24A0}"/>
              </a:ext>
            </a:extLst>
          </p:cNvPr>
          <p:cNvSpPr/>
          <p:nvPr/>
        </p:nvSpPr>
        <p:spPr>
          <a:xfrm rot="10800000">
            <a:off x="8225831" y="5336881"/>
            <a:ext cx="567559" cy="24499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kstniOkvir 15">
            <a:extLst>
              <a:ext uri="{FF2B5EF4-FFF2-40B4-BE49-F238E27FC236}">
                <a16:creationId xmlns:a16="http://schemas.microsoft.com/office/drawing/2014/main" id="{B7675486-1A16-D58C-D2CD-E1E96F5C75CA}"/>
              </a:ext>
            </a:extLst>
          </p:cNvPr>
          <p:cNvSpPr txBox="1"/>
          <p:nvPr/>
        </p:nvSpPr>
        <p:spPr>
          <a:xfrm>
            <a:off x="8982728" y="4910783"/>
            <a:ext cx="2770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Nemojte ih „odbiti”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svojom strogoćom, gestom ili pogledom… </a:t>
            </a:r>
          </a:p>
        </p:txBody>
      </p:sp>
      <p:pic>
        <p:nvPicPr>
          <p:cNvPr id="17" name="Slika 16">
            <a:extLst>
              <a:ext uri="{FF2B5EF4-FFF2-40B4-BE49-F238E27FC236}">
                <a16:creationId xmlns:a16="http://schemas.microsoft.com/office/drawing/2014/main" id="{7A5CD6F8-AAFC-268F-51AA-DB5D90857B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38074" y="5741780"/>
            <a:ext cx="1093264" cy="468542"/>
          </a:xfrm>
          <a:prstGeom prst="rect">
            <a:avLst/>
          </a:prstGeom>
        </p:spPr>
      </p:pic>
      <p:sp>
        <p:nvSpPr>
          <p:cNvPr id="18" name="TekstniOkvir 17">
            <a:extLst>
              <a:ext uri="{FF2B5EF4-FFF2-40B4-BE49-F238E27FC236}">
                <a16:creationId xmlns:a16="http://schemas.microsoft.com/office/drawing/2014/main" id="{7CDAF818-AAB1-27FB-27A8-7EB66BDEB678}"/>
              </a:ext>
            </a:extLst>
          </p:cNvPr>
          <p:cNvSpPr txBox="1"/>
          <p:nvPr/>
        </p:nvSpPr>
        <p:spPr>
          <a:xfrm>
            <a:off x="0" y="854610"/>
            <a:ext cx="12001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Nemojte pretpostavljati </a:t>
            </a: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 vaši pacijenti preferiraju način komunikacije i prodaje koje je vama uobičajen…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Uvijek nastojte predstaviti im informacije na način koji će njima najviše odgovarati…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3EF04324-CD03-9EF3-46B3-A70C5B1E7513}"/>
              </a:ext>
            </a:extLst>
          </p:cNvPr>
          <p:cNvSpPr txBox="1"/>
          <p:nvPr/>
        </p:nvSpPr>
        <p:spPr>
          <a:xfrm>
            <a:off x="941974" y="1615129"/>
            <a:ext cx="10863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1400" b="1" i="1" dirty="0">
                <a:solidFill>
                  <a:srgbClr val="00B0F0"/>
                </a:solidFill>
              </a:rPr>
              <a:t>Neke generacije će vjerovati svakoj riječi koju izgovorite, a neke druge vam neće vjerovati ni jednu jedinu riječ </a:t>
            </a:r>
            <a:r>
              <a:rPr lang="hr-HR" sz="1400" b="1" i="1" dirty="0"/>
              <a:t>…</a:t>
            </a:r>
          </a:p>
          <a:p>
            <a:pPr algn="ctr"/>
            <a:r>
              <a:rPr lang="hr-HR" sz="1400" i="1" dirty="0"/>
              <a:t>Prodajne tehnike učinkovite kod jedne generacije, druga generacija će smatrati previše nametljivima ili će pomisliti „ovi zvuče kao moji roditelji”…  </a:t>
            </a:r>
          </a:p>
        </p:txBody>
      </p:sp>
    </p:spTree>
    <p:extLst>
      <p:ext uri="{BB962C8B-B14F-4D97-AF65-F5344CB8AC3E}">
        <p14:creationId xmlns:p14="http://schemas.microsoft.com/office/powerpoint/2010/main" val="2424609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1E4F1A-C923-60CA-72FE-D4D688F9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5E8B88-15D7-8DFA-D938-CACAE8D683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403286" cy="3223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3B2B3AA-16B1-A215-53AB-D4469BFE331D}"/>
              </a:ext>
            </a:extLst>
          </p:cNvPr>
          <p:cNvSpPr txBox="1"/>
          <p:nvPr/>
        </p:nvSpPr>
        <p:spPr>
          <a:xfrm>
            <a:off x="451073" y="316086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Generacijska prodaja: taktike ovisno o generaciji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169578A5-CB16-53EA-4616-1F95E67C697D}"/>
              </a:ext>
            </a:extLst>
          </p:cNvPr>
          <p:cNvSpPr txBox="1"/>
          <p:nvPr/>
        </p:nvSpPr>
        <p:spPr>
          <a:xfrm>
            <a:off x="1196226" y="3445707"/>
            <a:ext cx="2770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KAKO? </a:t>
            </a:r>
            <a:endParaRPr kumimoji="0" lang="hr-HR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trelica: desno 4">
            <a:extLst>
              <a:ext uri="{FF2B5EF4-FFF2-40B4-BE49-F238E27FC236}">
                <a16:creationId xmlns:a16="http://schemas.microsoft.com/office/drawing/2014/main" id="{9CF3A02F-F937-CFB3-100D-96EB8FA43891}"/>
              </a:ext>
            </a:extLst>
          </p:cNvPr>
          <p:cNvSpPr/>
          <p:nvPr/>
        </p:nvSpPr>
        <p:spPr>
          <a:xfrm>
            <a:off x="3336173" y="3467266"/>
            <a:ext cx="539496" cy="24688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trelica: ulijevo 11">
            <a:extLst>
              <a:ext uri="{FF2B5EF4-FFF2-40B4-BE49-F238E27FC236}">
                <a16:creationId xmlns:a16="http://schemas.microsoft.com/office/drawing/2014/main" id="{CDED7DFD-E170-4633-9443-44F29D49B84F}"/>
              </a:ext>
            </a:extLst>
          </p:cNvPr>
          <p:cNvSpPr/>
          <p:nvPr/>
        </p:nvSpPr>
        <p:spPr>
          <a:xfrm rot="10800000">
            <a:off x="6440626" y="3407264"/>
            <a:ext cx="567559" cy="24499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kstniOkvir 15">
            <a:extLst>
              <a:ext uri="{FF2B5EF4-FFF2-40B4-BE49-F238E27FC236}">
                <a16:creationId xmlns:a16="http://schemas.microsoft.com/office/drawing/2014/main" id="{95D3E977-6F37-8D2A-E8CE-9690798B8D5F}"/>
              </a:ext>
            </a:extLst>
          </p:cNvPr>
          <p:cNvSpPr txBox="1"/>
          <p:nvPr/>
        </p:nvSpPr>
        <p:spPr>
          <a:xfrm>
            <a:off x="7331050" y="2045324"/>
            <a:ext cx="3291383" cy="3539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Različit pristup za različite generacije (primjeri):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Tradicionalisti: 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osjećaju se sigurno i vjeruju vam, jer imaju povjerenja u vaše znanje i stručnost</a:t>
            </a:r>
            <a:endParaRPr kumimoji="0" lang="hr-H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Generacija X: 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vjerovati će vam ako im dovoljno jasno i uvjerljivo predočite svrhu, cilj i očekivane rezultate.</a:t>
            </a:r>
            <a:endParaRPr kumimoji="0" lang="hr-H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Generacija Y: 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vjerovati će vam samo ako ih uvjerite da im zaista želite pomoći </a:t>
            </a:r>
            <a:r>
              <a:rPr kumimoji="0" lang="hr-H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 ne da samo obavljate svoj posao i dužnost)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209619AD-E7D8-EA0D-957F-0A0B096F5434}"/>
              </a:ext>
            </a:extLst>
          </p:cNvPr>
          <p:cNvSpPr txBox="1"/>
          <p:nvPr/>
        </p:nvSpPr>
        <p:spPr>
          <a:xfrm>
            <a:off x="567559" y="941269"/>
            <a:ext cx="10863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Kada upoznate svoje pacijente u kontekstu generacije kojoj pripadaju, možete početi koristiti prodajnu taktiku prilagođenu pojedinoj generaciji i biti uspješni u tome.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602469FE-A869-559A-B60C-456990A5EE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77" r="15473" b="7294"/>
          <a:stretch/>
        </p:blipFill>
        <p:spPr>
          <a:xfrm>
            <a:off x="1311348" y="2233468"/>
            <a:ext cx="1789704" cy="11670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0FE5E195-008A-7B8B-7492-85D35FDB38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348" y="3860189"/>
            <a:ext cx="1789704" cy="12073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pSp>
        <p:nvGrpSpPr>
          <p:cNvPr id="13" name="Grupa 12">
            <a:extLst>
              <a:ext uri="{FF2B5EF4-FFF2-40B4-BE49-F238E27FC236}">
                <a16:creationId xmlns:a16="http://schemas.microsoft.com/office/drawing/2014/main" id="{6CF31428-3F5D-DA77-785E-F4B369DD5EA7}"/>
              </a:ext>
            </a:extLst>
          </p:cNvPr>
          <p:cNvGrpSpPr/>
          <p:nvPr/>
        </p:nvGrpSpPr>
        <p:grpSpPr>
          <a:xfrm>
            <a:off x="4227373" y="2432728"/>
            <a:ext cx="3758863" cy="3758863"/>
            <a:chOff x="1403836" y="290864"/>
            <a:chExt cx="3758863" cy="3758863"/>
          </a:xfrm>
          <a:solidFill>
            <a:srgbClr val="0070C0"/>
          </a:solidFill>
        </p:grpSpPr>
        <p:sp>
          <p:nvSpPr>
            <p:cNvPr id="14" name="Djelomični krug 13">
              <a:extLst>
                <a:ext uri="{FF2B5EF4-FFF2-40B4-BE49-F238E27FC236}">
                  <a16:creationId xmlns:a16="http://schemas.microsoft.com/office/drawing/2014/main" id="{CA765328-F8BE-D20B-D802-2737CFF10CFA}"/>
                </a:ext>
              </a:extLst>
            </p:cNvPr>
            <p:cNvSpPr/>
            <p:nvPr/>
          </p:nvSpPr>
          <p:spPr>
            <a:xfrm>
              <a:off x="1403836" y="290864"/>
              <a:ext cx="3758863" cy="3758863"/>
            </a:xfrm>
            <a:prstGeom prst="pie">
              <a:avLst>
                <a:gd name="adj1" fmla="val 9000000"/>
                <a:gd name="adj2" fmla="val 1620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Djelomični krug 4">
              <a:extLst>
                <a:ext uri="{FF2B5EF4-FFF2-40B4-BE49-F238E27FC236}">
                  <a16:creationId xmlns:a16="http://schemas.microsoft.com/office/drawing/2014/main" id="{D7A92C63-989E-9515-D628-A2D6B5B59401}"/>
                </a:ext>
              </a:extLst>
            </p:cNvPr>
            <p:cNvSpPr txBox="1"/>
            <p:nvPr/>
          </p:nvSpPr>
          <p:spPr>
            <a:xfrm>
              <a:off x="1839237" y="1087385"/>
              <a:ext cx="1342451" cy="111870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590" tIns="21590" rIns="21590" bIns="21590" numCol="1" spcCol="1270" anchor="ctr" anchorCtr="0">
              <a:noAutofit/>
            </a:bodyPr>
            <a:lstStyle/>
            <a:p>
              <a:pPr marL="0" marR="0" lvl="0" indent="0" algn="ctr" defTabSz="7556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r-H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Pacijenti</a:t>
              </a:r>
              <a:r>
                <a:rPr kumimoji="0" lang="hr-H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se trebaju osjećati ugodno i sigurno s vama u prodajnom procesu.</a:t>
              </a:r>
              <a:endParaRPr kumimoji="0" lang="hr-HR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8" name="Slika 17">
            <a:extLst>
              <a:ext uri="{FF2B5EF4-FFF2-40B4-BE49-F238E27FC236}">
                <a16:creationId xmlns:a16="http://schemas.microsoft.com/office/drawing/2014/main" id="{1EB3DE48-580D-661A-4A62-CD156D844E2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468" t="8188" r="5842" b="21420"/>
          <a:stretch/>
        </p:blipFill>
        <p:spPr>
          <a:xfrm>
            <a:off x="10622433" y="4463858"/>
            <a:ext cx="1065310" cy="11471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B0CBEA45-D8FE-9098-CCA0-3F1C17E18F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16258" y="3590710"/>
            <a:ext cx="1077661" cy="7655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" name="Slika 19">
            <a:extLst>
              <a:ext uri="{FF2B5EF4-FFF2-40B4-BE49-F238E27FC236}">
                <a16:creationId xmlns:a16="http://schemas.microsoft.com/office/drawing/2014/main" id="{AB313CFD-050F-E11F-57CC-7D71E66BE7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16258" y="2577213"/>
            <a:ext cx="1077661" cy="7538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470CA756-0EE3-3BB7-D3C9-C7D51B9EE1CC}"/>
              </a:ext>
            </a:extLst>
          </p:cNvPr>
          <p:cNvSpPr txBox="1"/>
          <p:nvPr/>
        </p:nvSpPr>
        <p:spPr>
          <a:xfrm>
            <a:off x="1153177" y="6008023"/>
            <a:ext cx="90264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„Danas smo puno dostupniji pacijentima kroz alternativne kanale... </a:t>
            </a: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Nezamjenjive i najvažnije i dalje ostaju vještine dobrog slušanja, empatije te dobre neverbalne i verbalne komunikacije.”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M.Marušić</a:t>
            </a:r>
            <a:r>
              <a:rPr kumimoji="0" lang="hr-H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Fojs</a:t>
            </a:r>
            <a:r>
              <a:rPr kumimoji="0" lang="hr-HR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8582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0CC65DA0-CBED-20B4-EB7B-EB0152DA591A}"/>
              </a:ext>
            </a:extLst>
          </p:cNvPr>
          <p:cNvSpPr txBox="1"/>
          <p:nvPr/>
        </p:nvSpPr>
        <p:spPr>
          <a:xfrm>
            <a:off x="276536" y="138509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.5.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Način komunikacije s pacijentima ovisno o generaciji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3DDD8F21-7231-82F6-FF37-4B2953455E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000" r="-406"/>
          <a:stretch/>
        </p:blipFill>
        <p:spPr>
          <a:xfrm>
            <a:off x="3619445" y="2490122"/>
            <a:ext cx="7332574" cy="15313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EF7286E6-D5D5-5EB6-BA64-C7FAE08C64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6187" b="53437"/>
          <a:stretch/>
        </p:blipFill>
        <p:spPr>
          <a:xfrm>
            <a:off x="1022078" y="2519786"/>
            <a:ext cx="2597367" cy="15016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D18C22E6-7891-1669-3865-3A1965FE8F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9649" y="4314699"/>
            <a:ext cx="1767993" cy="493819"/>
          </a:xfrm>
          <a:prstGeom prst="rect">
            <a:avLst/>
          </a:prstGeom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B706E892-83CA-363E-FC04-6A763390BB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0191" y="4314699"/>
            <a:ext cx="987638" cy="493819"/>
          </a:xfrm>
          <a:prstGeom prst="rect">
            <a:avLst/>
          </a:prstGeom>
        </p:spPr>
      </p:pic>
      <p:pic>
        <p:nvPicPr>
          <p:cNvPr id="21" name="Slika 20">
            <a:extLst>
              <a:ext uri="{FF2B5EF4-FFF2-40B4-BE49-F238E27FC236}">
                <a16:creationId xmlns:a16="http://schemas.microsoft.com/office/drawing/2014/main" id="{86B19443-29E2-731C-1E90-AB8E931AE4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0202" y="4314698"/>
            <a:ext cx="1036410" cy="493819"/>
          </a:xfrm>
          <a:prstGeom prst="rect">
            <a:avLst/>
          </a:prstGeom>
        </p:spPr>
      </p:pic>
      <p:pic>
        <p:nvPicPr>
          <p:cNvPr id="23" name="Slika 22">
            <a:extLst>
              <a:ext uri="{FF2B5EF4-FFF2-40B4-BE49-F238E27FC236}">
                <a16:creationId xmlns:a16="http://schemas.microsoft.com/office/drawing/2014/main" id="{6B893277-1597-07CF-53BF-18D2047781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8985" y="4314698"/>
            <a:ext cx="1432684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248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72E103-BCAD-5813-47A9-EAB354302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25C59C4E-02B7-CF0E-0171-68F430FF7689}"/>
              </a:ext>
            </a:extLst>
          </p:cNvPr>
          <p:cNvSpPr txBox="1"/>
          <p:nvPr/>
        </p:nvSpPr>
        <p:spPr>
          <a:xfrm>
            <a:off x="348964" y="22904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„</a:t>
            </a:r>
            <a:r>
              <a:rPr kumimoji="0" lang="hr-H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Baby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hr-H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Boomers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”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26F37FE2-A34B-B1AD-B580-17B98DF1E2B4}"/>
              </a:ext>
            </a:extLst>
          </p:cNvPr>
          <p:cNvSpPr txBox="1"/>
          <p:nvPr/>
        </p:nvSpPr>
        <p:spPr>
          <a:xfrm>
            <a:off x="2327195" y="3527373"/>
            <a:ext cx="9658896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IH POTAKNUTI NA KUPNJU:</a:t>
            </a: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jako cijene timski rad i vrlo su zahvalni kada lijepo i ugodno surađuju sa drugima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Ako ih želite potaknuti na kupnju određenog proizvoda, potrebno je da: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u komunikaciji s njima stvorite ozračje suradnje i kvalitetne međusobne odnose, i kratkoročno i dugoročno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nastojte ih motivirati vezano uz zdravstvene koristi koje će im donijeti proizvod koji nudite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Ponudite proizvod koji je </a:t>
            </a:r>
            <a:r>
              <a:rPr kumimoji="0" lang="hr-HR" sz="17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„bolji” </a:t>
            </a:r>
            <a:r>
              <a:rPr kumimoji="0" lang="hr-HR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od ostalih: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vole imati nešto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„malo bolje nego što imaju svi ostali”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vole personalizirana rješenja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524CB19F-6182-73B8-69CF-6CC6634C4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103" y="1842953"/>
            <a:ext cx="2487730" cy="17949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Strelica: zakrivljeno udesno 9">
            <a:extLst>
              <a:ext uri="{FF2B5EF4-FFF2-40B4-BE49-F238E27FC236}">
                <a16:creationId xmlns:a16="http://schemas.microsoft.com/office/drawing/2014/main" id="{56D716CB-BB77-A8BF-C750-364456DED23C}"/>
              </a:ext>
            </a:extLst>
          </p:cNvPr>
          <p:cNvSpPr/>
          <p:nvPr/>
        </p:nvSpPr>
        <p:spPr>
          <a:xfrm>
            <a:off x="1869553" y="4493770"/>
            <a:ext cx="367862" cy="79878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EB7244BE-D868-ABA0-264A-09AA8B7EB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7415" y="1333423"/>
            <a:ext cx="2127688" cy="2304488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7494889C-C1A0-D577-332D-D7DC2A5B02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0724" y="2094605"/>
            <a:ext cx="4787203" cy="15433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2" name="TekstniOkvir 11">
            <a:extLst>
              <a:ext uri="{FF2B5EF4-FFF2-40B4-BE49-F238E27FC236}">
                <a16:creationId xmlns:a16="http://schemas.microsoft.com/office/drawing/2014/main" id="{A7DB5CA1-07B8-884F-80D8-1D544B4EBF92}"/>
              </a:ext>
            </a:extLst>
          </p:cNvPr>
          <p:cNvSpPr txBox="1"/>
          <p:nvPr/>
        </p:nvSpPr>
        <p:spPr>
          <a:xfrm>
            <a:off x="6852833" y="1658287"/>
            <a:ext cx="6094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</a:t>
            </a:r>
            <a:r>
              <a:rPr kumimoji="0" lang="hr-HR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They</a:t>
            </a:r>
            <a:r>
              <a:rPr kumimoji="0" lang="hr-H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live to </a:t>
            </a:r>
            <a:r>
              <a:rPr kumimoji="0" lang="hr-HR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</a:t>
            </a:r>
            <a:r>
              <a:rPr kumimoji="0" lang="hr-H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!”</a:t>
            </a:r>
          </a:p>
        </p:txBody>
      </p:sp>
    </p:spTree>
    <p:extLst>
      <p:ext uri="{BB962C8B-B14F-4D97-AF65-F5344CB8AC3E}">
        <p14:creationId xmlns:p14="http://schemas.microsoft.com/office/powerpoint/2010/main" val="1364924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7AADC0-25CD-17EC-27FD-571812F7A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id="{17DBD2FE-A8E2-858C-B684-89BDED80B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887" y="2792677"/>
            <a:ext cx="2566638" cy="17189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1FB432-2EB0-ABDB-96A3-4805140C46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6" y="101503"/>
            <a:ext cx="1472942" cy="338328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EE243B82-1DDB-D34F-1FF4-B5A4179D99E3}"/>
              </a:ext>
            </a:extLst>
          </p:cNvPr>
          <p:cNvSpPr txBox="1"/>
          <p:nvPr/>
        </p:nvSpPr>
        <p:spPr>
          <a:xfrm>
            <a:off x="440684" y="107741"/>
            <a:ext cx="10979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hr-HR" sz="2400" b="1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Izgradnja prodajnog odnosa sa generacijom </a:t>
            </a:r>
            <a:r>
              <a:rPr kumimoji="0" lang="hr-H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Baby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Boomers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Dijagram 2">
            <a:extLst>
              <a:ext uri="{FF2B5EF4-FFF2-40B4-BE49-F238E27FC236}">
                <a16:creationId xmlns:a16="http://schemas.microsoft.com/office/drawing/2014/main" id="{2C8CA70D-7740-4129-BAF8-CF9C6C60C6ED}"/>
              </a:ext>
            </a:extLst>
          </p:cNvPr>
          <p:cNvGraphicFramePr/>
          <p:nvPr/>
        </p:nvGraphicFramePr>
        <p:xfrm>
          <a:off x="2185068" y="1165962"/>
          <a:ext cx="7154041" cy="4624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ekstniOkvir 7">
            <a:extLst>
              <a:ext uri="{FF2B5EF4-FFF2-40B4-BE49-F238E27FC236}">
                <a16:creationId xmlns:a16="http://schemas.microsoft.com/office/drawing/2014/main" id="{83F61300-C05C-3F1C-D1D7-712C9055110B}"/>
              </a:ext>
            </a:extLst>
          </p:cNvPr>
          <p:cNvSpPr txBox="1"/>
          <p:nvPr/>
        </p:nvSpPr>
        <p:spPr>
          <a:xfrm>
            <a:off x="7081525" y="1513490"/>
            <a:ext cx="3481372" cy="261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Osobno ih pozovite na savjetovanja, edukacije, JZ akcije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DFE7E738-8C3B-8FAD-99DE-C849DDC1D618}"/>
              </a:ext>
            </a:extLst>
          </p:cNvPr>
          <p:cNvSpPr txBox="1"/>
          <p:nvPr/>
        </p:nvSpPr>
        <p:spPr>
          <a:xfrm>
            <a:off x="8778398" y="2795384"/>
            <a:ext cx="2478048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Mišljenje njihove djece, </a:t>
            </a:r>
            <a:r>
              <a:rPr kumimoji="0" lang="hr-HR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milenijalaca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značajno utječe na njihovu odluku o kupnji.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A5633283-0C72-B6CE-E22F-8BF0B79DE4D9}"/>
              </a:ext>
            </a:extLst>
          </p:cNvPr>
          <p:cNvSpPr txBox="1"/>
          <p:nvPr/>
        </p:nvSpPr>
        <p:spPr>
          <a:xfrm>
            <a:off x="363816" y="5126179"/>
            <a:ext cx="3052046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Žele osjetiti da je ono što rade važno, da njihove odluke utječu na njihovu bolju (zdraviju) budućnost.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kstniOkvir 11">
            <a:extLst>
              <a:ext uri="{FF2B5EF4-FFF2-40B4-BE49-F238E27FC236}">
                <a16:creationId xmlns:a16="http://schemas.microsoft.com/office/drawing/2014/main" id="{153102B5-162D-9E31-8F3C-E869AE73C8F5}"/>
              </a:ext>
            </a:extLst>
          </p:cNvPr>
          <p:cNvSpPr txBox="1"/>
          <p:nvPr/>
        </p:nvSpPr>
        <p:spPr>
          <a:xfrm>
            <a:off x="8100085" y="5344510"/>
            <a:ext cx="2478048" cy="2616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E-mail, poruke, telefonski pozivi…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700939EA-9F55-E6FD-93EC-F92147FBA6E8}"/>
              </a:ext>
            </a:extLst>
          </p:cNvPr>
          <p:cNvSpPr txBox="1"/>
          <p:nvPr/>
        </p:nvSpPr>
        <p:spPr>
          <a:xfrm>
            <a:off x="166026" y="2795384"/>
            <a:ext cx="2566638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Oni će postati vaši lojalni pacijenti, ako se uvjere da možete ispuniti njihova očekivanja.</a:t>
            </a:r>
          </a:p>
        </p:txBody>
      </p:sp>
    </p:spTree>
    <p:extLst>
      <p:ext uri="{BB962C8B-B14F-4D97-AF65-F5344CB8AC3E}">
        <p14:creationId xmlns:p14="http://schemas.microsoft.com/office/powerpoint/2010/main" val="2940322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A6E44F-3595-93CC-5B12-57BA4F920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3F6C8448-9717-9E49-D5AF-87290C92F1BB}"/>
              </a:ext>
            </a:extLst>
          </p:cNvPr>
          <p:cNvSpPr txBox="1"/>
          <p:nvPr/>
        </p:nvSpPr>
        <p:spPr>
          <a:xfrm>
            <a:off x="348964" y="22904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X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B9F971B7-52A4-F209-FEE1-E0CC096E9308}"/>
              </a:ext>
            </a:extLst>
          </p:cNvPr>
          <p:cNvSpPr txBox="1"/>
          <p:nvPr/>
        </p:nvSpPr>
        <p:spPr>
          <a:xfrm>
            <a:off x="1215557" y="4245379"/>
            <a:ext cx="10113263" cy="23391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SAVJETI ZA USPJEŠNU KOMUNIKACIJU:</a:t>
            </a: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dajte im dobre razloge da postanu vaši lojalni kupci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 </a:t>
            </a:r>
            <a:r>
              <a:rPr kumimoji="0" lang="hr-HR" sz="16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kod </a:t>
            </a:r>
            <a:r>
              <a:rPr kumimoji="0" lang="hr-HR" sz="1600" b="0" i="1" u="sng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Gen X lojalnost se ne podrazumijeva i teško se stiče</a:t>
            </a:r>
            <a:endParaRPr kumimoji="0" lang="hr-HR" sz="1600" b="0" i="1" u="sng" strike="noStrike" kern="1200" cap="none" spc="0" normalizeH="0" baseline="0" noProof="0" dirty="0">
              <a:ln>
                <a:noFill/>
              </a:ln>
              <a:solidFill>
                <a:srgbClr val="9837B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vole biti informirani i uključeni u razgovor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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 suprotnom, </a:t>
            </a:r>
            <a:r>
              <a:rPr kumimoji="0" lang="hr-HR" sz="16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sve im brzo dosadi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važno im je da „iskustvo proizvoda” bude pozitivno, motivirajuće i  uzbudljivo,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kao i da im </a:t>
            </a:r>
            <a:r>
              <a:rPr kumimoji="0" lang="hr-HR" sz="1600" b="0" i="1" u="sng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donosi značajne benefite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važno im je da razumiju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svrhu i cilj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imaju vrlo malo strpljenja za procedure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pojednostavite komunikaciju, </a:t>
            </a:r>
            <a:r>
              <a:rPr kumimoji="0" lang="hr-HR" sz="1600" b="0" i="1" u="sng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budite vrlo konkretni i jasni</a:t>
            </a: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srgbClr val="9837B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obitelj im je vrlo važna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pokažite im brigu i za njihovu obitelj.</a:t>
            </a: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B4F20EDC-1F54-D703-FED0-5B1153D99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204" y="1443070"/>
            <a:ext cx="2583134" cy="1824783"/>
          </a:xfrm>
          <a:prstGeom prst="rect">
            <a:avLst/>
          </a:prstGeom>
        </p:spPr>
      </p:pic>
      <p:sp>
        <p:nvSpPr>
          <p:cNvPr id="10" name="TekstniOkvir 9">
            <a:extLst>
              <a:ext uri="{FF2B5EF4-FFF2-40B4-BE49-F238E27FC236}">
                <a16:creationId xmlns:a16="http://schemas.microsoft.com/office/drawing/2014/main" id="{9A5DB051-655A-E064-011C-6CDECFEDDC4C}"/>
              </a:ext>
            </a:extLst>
          </p:cNvPr>
          <p:cNvSpPr txBox="1"/>
          <p:nvPr/>
        </p:nvSpPr>
        <p:spPr>
          <a:xfrm>
            <a:off x="348964" y="3400656"/>
            <a:ext cx="1166774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 X utjelovila je neke od najvažnijih postulata na kojima počivaju njihovi nasljednici, a to su individualnost i tolerancija.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6A1416E4-85E5-6AA8-ED0A-7B0D96C00053}"/>
              </a:ext>
            </a:extLst>
          </p:cNvPr>
          <p:cNvSpPr txBox="1"/>
          <p:nvPr/>
        </p:nvSpPr>
        <p:spPr>
          <a:xfrm>
            <a:off x="1197724" y="1369330"/>
            <a:ext cx="12669790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Pravilo br. 1 za ovu generaciju kupaca = </a:t>
            </a:r>
            <a:r>
              <a:rPr lang="hr-HR" b="1" i="1" dirty="0">
                <a:solidFill>
                  <a:srgbClr val="00B0F0"/>
                </a:solidFill>
                <a:latin typeface="Calibri" panose="020F0502020204030204"/>
              </a:rPr>
              <a:t>„Prove </a:t>
            </a:r>
            <a:r>
              <a:rPr lang="hr-HR" b="1" i="1" dirty="0" err="1">
                <a:solidFill>
                  <a:srgbClr val="00B0F0"/>
                </a:solidFill>
                <a:latin typeface="Calibri" panose="020F0502020204030204"/>
              </a:rPr>
              <a:t>it</a:t>
            </a:r>
            <a:r>
              <a:rPr lang="hr-HR" b="1" i="1" dirty="0">
                <a:solidFill>
                  <a:srgbClr val="00B0F0"/>
                </a:solidFill>
                <a:latin typeface="Calibri" panose="020F0502020204030204"/>
              </a:rPr>
              <a:t> or </a:t>
            </a:r>
            <a:r>
              <a:rPr lang="hr-HR" b="1" i="1" dirty="0" err="1">
                <a:solidFill>
                  <a:srgbClr val="00B0F0"/>
                </a:solidFill>
                <a:latin typeface="Calibri" panose="020F0502020204030204"/>
              </a:rPr>
              <a:t>loose</a:t>
            </a:r>
            <a:r>
              <a:rPr lang="hr-HR" b="1" i="1" dirty="0">
                <a:solidFill>
                  <a:srgbClr val="00B0F0"/>
                </a:solidFill>
                <a:latin typeface="Calibri" panose="020F0502020204030204"/>
              </a:rPr>
              <a:t> </a:t>
            </a:r>
            <a:r>
              <a:rPr lang="hr-HR" b="1" i="1" dirty="0" err="1">
                <a:solidFill>
                  <a:srgbClr val="00B0F0"/>
                </a:solidFill>
                <a:latin typeface="Calibri" panose="020F0502020204030204"/>
              </a:rPr>
              <a:t>it</a:t>
            </a:r>
            <a:r>
              <a:rPr lang="hr-HR" b="1" i="1" dirty="0">
                <a:solidFill>
                  <a:srgbClr val="00B0F0"/>
                </a:solidFill>
                <a:latin typeface="Calibri" panose="020F0502020204030204"/>
              </a:rPr>
              <a:t>!”</a:t>
            </a:r>
            <a:endParaRPr kumimoji="0" lang="hr-HR" sz="1800" b="1" i="1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l-PL" sz="1600" i="1" dirty="0">
                <a:solidFill>
                  <a:prstClr val="black"/>
                </a:solidFill>
                <a:latin typeface="Calibri" panose="020F0502020204030204"/>
                <a:sym typeface="Symbol" panose="05050102010706020507" pitchFamily="18" charset="2"/>
              </a:rPr>
              <a:t>generacija kojoj je </a:t>
            </a:r>
            <a:r>
              <a:rPr lang="pl-PL" sz="1600" b="1" i="1" dirty="0">
                <a:solidFill>
                  <a:prstClr val="black"/>
                </a:solidFill>
                <a:latin typeface="Calibri" panose="020F0502020204030204"/>
                <a:sym typeface="Symbol" panose="05050102010706020507" pitchFamily="18" charset="2"/>
              </a:rPr>
              <a:t>najteže prodati </a:t>
            </a:r>
            <a:r>
              <a:rPr lang="pl-PL" sz="1600" i="1" dirty="0">
                <a:solidFill>
                  <a:prstClr val="black"/>
                </a:solidFill>
                <a:latin typeface="Calibri" panose="020F0502020204030204"/>
                <a:sym typeface="Symbol" panose="05050102010706020507" pitchFamily="18" charset="2"/>
              </a:rPr>
              <a:t>bilo koji proizvod!</a:t>
            </a:r>
            <a:endParaRPr kumimoji="0" lang="pl-PL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l-PL" sz="1600" i="1" dirty="0">
                <a:solidFill>
                  <a:prstClr val="black"/>
                </a:solidFill>
                <a:latin typeface="Calibri" panose="020F0502020204030204"/>
                <a:sym typeface="Symbol" panose="05050102010706020507" pitchFamily="18" charset="2"/>
              </a:rPr>
              <a:t>educirani su, informirani, skeptični...ne vjeruju autoritetima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l-PL" sz="1600" i="1" dirty="0">
                <a:solidFill>
                  <a:prstClr val="black"/>
                </a:solidFill>
                <a:latin typeface="Calibri" panose="020F0502020204030204"/>
                <a:sym typeface="Symbol" panose="05050102010706020507" pitchFamily="18" charset="2"/>
              </a:rPr>
              <a:t>često testiraju strpljenje onih od kojih kupuju; postavljaju mnogo pitanja...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l-PL" sz="1600" i="1" dirty="0">
                <a:solidFill>
                  <a:prstClr val="black"/>
                </a:solidFill>
                <a:latin typeface="Calibri" panose="020F0502020204030204"/>
                <a:sym typeface="Symbol" panose="05050102010706020507" pitchFamily="18" charset="2"/>
              </a:rPr>
              <a:t>n</a:t>
            </a: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ijedna generacija ne traži više specifikacija proizvoda, kao i dokaza</a:t>
            </a:r>
            <a:endParaRPr lang="pl-PL" sz="1600" i="1" dirty="0">
              <a:solidFill>
                <a:prstClr val="black"/>
              </a:solidFill>
              <a:latin typeface="Calibri" panose="020F0502020204030204"/>
              <a:sym typeface="Symbol" panose="05050102010706020507" pitchFamily="18" charset="2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l-PL" sz="1600" i="1" dirty="0">
              <a:solidFill>
                <a:prstClr val="black"/>
              </a:solidFill>
              <a:latin typeface="Calibri" panose="020F0502020204030204"/>
              <a:sym typeface="Symbol" panose="05050102010706020507" pitchFamily="18" charset="2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l-PL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88864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18D127-4026-8CCA-AAC7-A66F5EF75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F5DD698B-3BB0-DC6B-6770-343B4B79441D}"/>
              </a:ext>
            </a:extLst>
          </p:cNvPr>
          <p:cNvSpPr txBox="1"/>
          <p:nvPr/>
        </p:nvSpPr>
        <p:spPr>
          <a:xfrm>
            <a:off x="304050" y="173578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X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9875B8FD-8251-EADE-A101-EE1C00793ACB}"/>
              </a:ext>
            </a:extLst>
          </p:cNvPr>
          <p:cNvSpPr txBox="1"/>
          <p:nvPr/>
        </p:nvSpPr>
        <p:spPr>
          <a:xfrm>
            <a:off x="1100678" y="3650901"/>
            <a:ext cx="955884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Vrlo često pitaju „ZAŠTO?”</a:t>
            </a:r>
            <a:endParaRPr kumimoji="0" lang="hr-HR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Zašto ovaj proizvod toliko košta?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Zašto ga imate samo u ovoj veličini pakiranja?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Zašto je baš ovako pakiran?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Zašto mi želite prodati baš taj proizvod?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pl-PL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pl-PL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1" i="1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Nemojte to shvaćati osobno. Generacija X je prirodno sumnjičava i skeptična prema svemu i jednostavno žele dobiti jasne i konkretne odgovore na svoja pitanja.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pl-PL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954A63EE-DC61-5915-7DEB-22E06A69C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371" y="1542796"/>
            <a:ext cx="2657475" cy="17735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239C4BA3-B0A8-FC49-2336-8EF5CA712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0530" y="2019164"/>
            <a:ext cx="1999582" cy="1297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FD9DCCDB-51FB-90F0-F93F-45CA96007883}"/>
              </a:ext>
            </a:extLst>
          </p:cNvPr>
          <p:cNvSpPr txBox="1"/>
          <p:nvPr/>
        </p:nvSpPr>
        <p:spPr>
          <a:xfrm>
            <a:off x="2091170" y="6374723"/>
            <a:ext cx="94011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hr-HR" sz="1600" dirty="0">
                <a:solidFill>
                  <a:prstClr val="black"/>
                </a:solidFill>
                <a:latin typeface="Calibri" panose="020F0502020204030204"/>
              </a:rPr>
              <a:t>nemojte kod njih koristiti agresivne prodajne taktike, odustati će od kupnje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872D631F-4653-D899-ABAA-CA6E122A69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6829" y="1100148"/>
            <a:ext cx="2560542" cy="2200847"/>
          </a:xfrm>
          <a:prstGeom prst="rect">
            <a:avLst/>
          </a:prstGeom>
        </p:spPr>
      </p:pic>
      <p:sp>
        <p:nvSpPr>
          <p:cNvPr id="9" name="TekstniOkvir 8">
            <a:extLst>
              <a:ext uri="{FF2B5EF4-FFF2-40B4-BE49-F238E27FC236}">
                <a16:creationId xmlns:a16="http://schemas.microsoft.com/office/drawing/2014/main" id="{DE248248-AEBB-0050-97A2-D2EAFA763435}"/>
              </a:ext>
            </a:extLst>
          </p:cNvPr>
          <p:cNvSpPr txBox="1"/>
          <p:nvPr/>
        </p:nvSpPr>
        <p:spPr>
          <a:xfrm>
            <a:off x="2288597" y="3298977"/>
            <a:ext cx="6094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</a:t>
            </a:r>
            <a:r>
              <a:rPr kumimoji="0" lang="hr-HR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They</a:t>
            </a:r>
            <a:r>
              <a:rPr kumimoji="0" lang="hr-H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</a:t>
            </a:r>
            <a:r>
              <a:rPr kumimoji="0" lang="hr-H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live!”</a:t>
            </a:r>
          </a:p>
        </p:txBody>
      </p:sp>
    </p:spTree>
    <p:extLst>
      <p:ext uri="{BB962C8B-B14F-4D97-AF65-F5344CB8AC3E}">
        <p14:creationId xmlns:p14="http://schemas.microsoft.com/office/powerpoint/2010/main" val="3737513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id="{94597F6E-951A-A773-5D1C-108E16E2D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514" y="2517569"/>
            <a:ext cx="2584928" cy="18228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6" y="101503"/>
            <a:ext cx="1472942" cy="338328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25795A57-0E0C-4BB4-0C50-8BFA9BF5A500}"/>
              </a:ext>
            </a:extLst>
          </p:cNvPr>
          <p:cNvSpPr txBox="1"/>
          <p:nvPr/>
        </p:nvSpPr>
        <p:spPr>
          <a:xfrm>
            <a:off x="457273" y="23745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Izgradnja prodajnog odnosa sa generacijom X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Dijagram 2">
            <a:extLst>
              <a:ext uri="{FF2B5EF4-FFF2-40B4-BE49-F238E27FC236}">
                <a16:creationId xmlns:a16="http://schemas.microsoft.com/office/drawing/2014/main" id="{0D245BD6-0A78-7F0F-7EED-CABF0911B9E8}"/>
              </a:ext>
            </a:extLst>
          </p:cNvPr>
          <p:cNvGraphicFramePr/>
          <p:nvPr/>
        </p:nvGraphicFramePr>
        <p:xfrm>
          <a:off x="2042511" y="1231799"/>
          <a:ext cx="7154041" cy="4624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ekstniOkvir 7">
            <a:extLst>
              <a:ext uri="{FF2B5EF4-FFF2-40B4-BE49-F238E27FC236}">
                <a16:creationId xmlns:a16="http://schemas.microsoft.com/office/drawing/2014/main" id="{B0CBFC4B-0328-C229-6906-9849E288FDB8}"/>
              </a:ext>
            </a:extLst>
          </p:cNvPr>
          <p:cNvSpPr txBox="1"/>
          <p:nvPr/>
        </p:nvSpPr>
        <p:spPr>
          <a:xfrm>
            <a:off x="7455866" y="1443012"/>
            <a:ext cx="3481372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Žele imati više izbora…smeta ih forsiranje internih promocija ili popusta. Žele da se prilagodite njihovim potrebama.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9655D8CE-665E-FB22-399C-74BEDEE8F9CC}"/>
              </a:ext>
            </a:extLst>
          </p:cNvPr>
          <p:cNvSpPr txBox="1"/>
          <p:nvPr/>
        </p:nvSpPr>
        <p:spPr>
          <a:xfrm>
            <a:off x="8602560" y="2870377"/>
            <a:ext cx="3165768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„Predlažem Vam proizvod…. Ukoliko Vam taj proizvod ne odgovara zbog…,mogu preporučiti proizvod….” </a:t>
            </a:r>
            <a:endParaRPr kumimoji="0" lang="hr-HR" sz="11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E89FB98E-125D-7CC3-5A76-4854F448E2A2}"/>
              </a:ext>
            </a:extLst>
          </p:cNvPr>
          <p:cNvSpPr txBox="1"/>
          <p:nvPr/>
        </p:nvSpPr>
        <p:spPr>
          <a:xfrm>
            <a:off x="7996008" y="4951622"/>
            <a:ext cx="316576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Žele znati svaki detalj </a:t>
            </a:r>
            <a:r>
              <a:rPr kumimoji="0" lang="hr-HR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(cijena, provizija, podaci koje unosite)</a:t>
            </a: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…. Ne žele se osjećati iskorišteno na bilo koji način. Žele misliti da je prodajni proces pod njihovom kontrolom. Dopustite im.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kstniOkvir 11">
            <a:extLst>
              <a:ext uri="{FF2B5EF4-FFF2-40B4-BE49-F238E27FC236}">
                <a16:creationId xmlns:a16="http://schemas.microsoft.com/office/drawing/2014/main" id="{DFCF905F-A0C6-B544-B083-C8603073A4D7}"/>
              </a:ext>
            </a:extLst>
          </p:cNvPr>
          <p:cNvSpPr txBox="1"/>
          <p:nvPr/>
        </p:nvSpPr>
        <p:spPr>
          <a:xfrm>
            <a:off x="457273" y="4951622"/>
            <a:ext cx="2693624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Oni će znati cijeniti ako im date savjete i/ili informacije kojih nisu bili svjesni. Tako ćete dobiti njihovo poštivanje.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9165BBCA-A93A-05D9-D87E-97E95E7F1D32}"/>
              </a:ext>
            </a:extLst>
          </p:cNvPr>
          <p:cNvSpPr txBox="1"/>
          <p:nvPr/>
        </p:nvSpPr>
        <p:spPr>
          <a:xfrm>
            <a:off x="632190" y="6339251"/>
            <a:ext cx="101955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Kada zaslužite njihovo poštivanje, oni će vam biti lojalni – onoliko dugo koliko se budete trudili oko njih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hr-HR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D1938055-7A04-5035-99C6-6C1B73740C50}"/>
              </a:ext>
            </a:extLst>
          </p:cNvPr>
          <p:cNvSpPr txBox="1"/>
          <p:nvPr/>
        </p:nvSpPr>
        <p:spPr>
          <a:xfrm>
            <a:off x="763491" y="2955015"/>
            <a:ext cx="1627913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Cijene jasnoću, stručnost i transparentnost.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0920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E922D2-ED6C-84F9-8815-A25B141F1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6640C420-4C6D-E4FF-74D6-09C0410B7D06}"/>
              </a:ext>
            </a:extLst>
          </p:cNvPr>
          <p:cNvSpPr txBox="1"/>
          <p:nvPr/>
        </p:nvSpPr>
        <p:spPr>
          <a:xfrm>
            <a:off x="486930" y="83692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66AC9E27-9603-3848-7258-1A55F38DFA26}"/>
              </a:ext>
            </a:extLst>
          </p:cNvPr>
          <p:cNvSpPr txBox="1"/>
          <p:nvPr/>
        </p:nvSpPr>
        <p:spPr>
          <a:xfrm>
            <a:off x="2291366" y="3639639"/>
            <a:ext cx="965889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IH POTAKNUTI NA KUPNJU – način komunikacije:</a:t>
            </a: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Ako ih želite potaknuti na kupnju određenog proizvoda, potrebno je da: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1. pitate što žele od proizvoda, kao i da u potpunosti ispunite njihova očekivanja 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inače vam se neće vratiti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…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2. oni osjete da im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zaista želite pomoći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i da im „čuvate leđa”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3. uz vas se osjećaju dovoljno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ugodno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da bez straha postavljaju pitanja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4. ulijevate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sigurnost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da vas dožive kao iskusnog mentora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…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5. budete proaktivni u razgovoru 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to shvaćaju kao vaše pokazivanje interesa za njihovu dobrobit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0" name="Strelica: zakrivljeno udesno 9">
            <a:extLst>
              <a:ext uri="{FF2B5EF4-FFF2-40B4-BE49-F238E27FC236}">
                <a16:creationId xmlns:a16="http://schemas.microsoft.com/office/drawing/2014/main" id="{89AACAC4-15E2-CC27-B417-5207E873AB5B}"/>
              </a:ext>
            </a:extLst>
          </p:cNvPr>
          <p:cNvSpPr/>
          <p:nvPr/>
        </p:nvSpPr>
        <p:spPr>
          <a:xfrm>
            <a:off x="1869166" y="3776274"/>
            <a:ext cx="367862" cy="79878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130A239B-7A45-31B2-A1BE-E816BA00F8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719"/>
          <a:stretch/>
        </p:blipFill>
        <p:spPr>
          <a:xfrm>
            <a:off x="4786831" y="1077538"/>
            <a:ext cx="1804025" cy="2166554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50B40A09-3540-A2F7-BB80-FE204D3E2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5942" y="715104"/>
            <a:ext cx="1950889" cy="2609314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7DCDD070-7143-85FA-8836-029C6B0BB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7720" y="1407722"/>
            <a:ext cx="5180542" cy="18363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892466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BD013F-60CE-970C-8423-57806D2CA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2C06B160-5C0E-EB6D-610C-BCB4819AA8C8}"/>
              </a:ext>
            </a:extLst>
          </p:cNvPr>
          <p:cNvSpPr txBox="1"/>
          <p:nvPr/>
        </p:nvSpPr>
        <p:spPr>
          <a:xfrm>
            <a:off x="398643" y="14940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83AB3E30-0291-D4D5-35D5-7E6ECCB5C7E6}"/>
              </a:ext>
            </a:extLst>
          </p:cNvPr>
          <p:cNvSpPr txBox="1"/>
          <p:nvPr/>
        </p:nvSpPr>
        <p:spPr>
          <a:xfrm>
            <a:off x="2654538" y="3728376"/>
            <a:ext cx="9658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IH POTAKNUTI NA KUPNJU – predstavljanje proizvoda:</a:t>
            </a: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Ako ih želite potaknuti na kupnju, potrebno je da: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1.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ukratko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 opišete glavne benefite i prednosti proizvoda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2.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vrlo jasno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objasnite način korištenja proizvoda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3.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Zašto?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- objasnite im „zašto?” proizvoda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4.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Kada? </a:t>
            </a: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- definirate rok u kojemu mogu očekivati rezultate </a:t>
            </a: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vrlo nestrpljivi, žele rezultate što prije</a:t>
            </a: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5. istaknete ekološke prednosti proizvoda  </a:t>
            </a:r>
            <a:r>
              <a:rPr kumimoji="0" lang="pl-PL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očuvanje planeta i okoliša vrlo im je važno</a:t>
            </a:r>
            <a:endParaRPr kumimoji="0" lang="pl-PL" sz="16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0" name="Strelica: zakrivljeno udesno 9">
            <a:extLst>
              <a:ext uri="{FF2B5EF4-FFF2-40B4-BE49-F238E27FC236}">
                <a16:creationId xmlns:a16="http://schemas.microsoft.com/office/drawing/2014/main" id="{E6DF504B-8953-5133-BBDD-0EDA5ED338CB}"/>
              </a:ext>
            </a:extLst>
          </p:cNvPr>
          <p:cNvSpPr/>
          <p:nvPr/>
        </p:nvSpPr>
        <p:spPr>
          <a:xfrm>
            <a:off x="2286676" y="3991419"/>
            <a:ext cx="367862" cy="79878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22CBDE46-10ED-6B5A-1532-8FF5CE2657C6}"/>
              </a:ext>
            </a:extLst>
          </p:cNvPr>
          <p:cNvSpPr txBox="1"/>
          <p:nvPr/>
        </p:nvSpPr>
        <p:spPr>
          <a:xfrm>
            <a:off x="4669122" y="1559965"/>
            <a:ext cx="5959527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informirani su i zahtjevni, autoritet ljekarnika nije neupitan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propitkuju preporuke i savjete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pozitivno reagiraju na preporuke vršnjaka i/ili poznatih osoba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očekuju da ih se glasno hvali, a kritiku će prihvatiti ako je „nježna”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raspon pažnje: 12 </a:t>
            </a:r>
            <a:r>
              <a:rPr kumimoji="0" lang="hr-H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sek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62182FE-F954-1C4B-465E-CE13B318B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208" y="1203131"/>
            <a:ext cx="1669908" cy="200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363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6" y="101503"/>
            <a:ext cx="1472942" cy="338328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25795A57-0E0C-4BB4-0C50-8BFA9BF5A500}"/>
              </a:ext>
            </a:extLst>
          </p:cNvPr>
          <p:cNvSpPr txBox="1"/>
          <p:nvPr/>
        </p:nvSpPr>
        <p:spPr>
          <a:xfrm>
            <a:off x="606072" y="208998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Izgradnja prodajnog odnosa sa generacijom 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Dijagram 2">
            <a:extLst>
              <a:ext uri="{FF2B5EF4-FFF2-40B4-BE49-F238E27FC236}">
                <a16:creationId xmlns:a16="http://schemas.microsoft.com/office/drawing/2014/main" id="{0D245BD6-0A78-7F0F-7EED-CABF0911B9E8}"/>
              </a:ext>
            </a:extLst>
          </p:cNvPr>
          <p:cNvGraphicFramePr/>
          <p:nvPr/>
        </p:nvGraphicFramePr>
        <p:xfrm>
          <a:off x="2216957" y="1158119"/>
          <a:ext cx="7154041" cy="46248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TekstniOkvir 12">
            <a:extLst>
              <a:ext uri="{FF2B5EF4-FFF2-40B4-BE49-F238E27FC236}">
                <a16:creationId xmlns:a16="http://schemas.microsoft.com/office/drawing/2014/main" id="{9165BBCA-A93A-05D9-D87E-97E95E7F1D32}"/>
              </a:ext>
            </a:extLst>
          </p:cNvPr>
          <p:cNvSpPr txBox="1"/>
          <p:nvPr/>
        </p:nvSpPr>
        <p:spPr>
          <a:xfrm>
            <a:off x="632190" y="6339251"/>
            <a:ext cx="101955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Milenijalci</a:t>
            </a:r>
            <a:r>
              <a:rPr kumimoji="0" lang="hr-H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preferiraju proizvode i usluge koji su njima osobno na neki način jedinstveni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hr-HR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D1938055-7A04-5035-99C6-6C1B73740C50}"/>
              </a:ext>
            </a:extLst>
          </p:cNvPr>
          <p:cNvSpPr txBox="1"/>
          <p:nvPr/>
        </p:nvSpPr>
        <p:spPr>
          <a:xfrm>
            <a:off x="1614627" y="2821364"/>
            <a:ext cx="1113152" cy="6001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Cijenite njihovu individualnost i postignuća.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00BE05B-2A81-F389-9A1E-151ADA7E090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329" r="5122" b="18124"/>
          <a:stretch/>
        </p:blipFill>
        <p:spPr>
          <a:xfrm>
            <a:off x="5052901" y="2608074"/>
            <a:ext cx="1488704" cy="1724934"/>
          </a:xfrm>
          <a:prstGeom prst="rect">
            <a:avLst/>
          </a:prstGeom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99614650-DFEC-ABE9-B742-00F19E8289E1}"/>
              </a:ext>
            </a:extLst>
          </p:cNvPr>
          <p:cNvSpPr txBox="1"/>
          <p:nvPr/>
        </p:nvSpPr>
        <p:spPr>
          <a:xfrm>
            <a:off x="7280858" y="1335888"/>
            <a:ext cx="2932989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Žele da im, bez stresa, pomognete da dobiju ono što žele.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D7B76F6C-6C94-BAC0-B924-5A562FCCE4AC}"/>
              </a:ext>
            </a:extLst>
          </p:cNvPr>
          <p:cNvSpPr txBox="1"/>
          <p:nvPr/>
        </p:nvSpPr>
        <p:spPr>
          <a:xfrm>
            <a:off x="8932874" y="2840916"/>
            <a:ext cx="2932989" cy="4308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 Y sklona je dijeljenju privatnih informacija i svojih iskustava na društvenim mrežama.</a:t>
            </a:r>
            <a:endParaRPr kumimoji="0" lang="hr-H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kstniOkvir 14">
            <a:extLst>
              <a:ext uri="{FF2B5EF4-FFF2-40B4-BE49-F238E27FC236}">
                <a16:creationId xmlns:a16="http://schemas.microsoft.com/office/drawing/2014/main" id="{9F0282D4-E485-F3B4-404A-AFE048CD34DE}"/>
              </a:ext>
            </a:extLst>
          </p:cNvPr>
          <p:cNvSpPr txBox="1"/>
          <p:nvPr/>
        </p:nvSpPr>
        <p:spPr>
          <a:xfrm>
            <a:off x="8767704" y="5244383"/>
            <a:ext cx="1546729" cy="5770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Personally</a:t>
            </a: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yours</a:t>
            </a: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„As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</a:t>
            </a: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as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</a:t>
            </a: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are…”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„make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</a:t>
            </a: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your </a:t>
            </a:r>
            <a:r>
              <a:rPr kumimoji="0" lang="hr-HR" sz="105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own</a:t>
            </a:r>
            <a:r>
              <a:rPr kumimoji="0" lang="hr-HR" sz="105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…”</a:t>
            </a:r>
          </a:p>
        </p:txBody>
      </p:sp>
      <p:pic>
        <p:nvPicPr>
          <p:cNvPr id="16" name="Slika 15">
            <a:extLst>
              <a:ext uri="{FF2B5EF4-FFF2-40B4-BE49-F238E27FC236}">
                <a16:creationId xmlns:a16="http://schemas.microsoft.com/office/drawing/2014/main" id="{A2F472B9-7C23-D2B1-AFFF-349D5AA920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98813" y="4720578"/>
            <a:ext cx="1515620" cy="4983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41198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0CC65DA0-CBED-20B4-EB7B-EB0152DA591A}"/>
              </a:ext>
            </a:extLst>
          </p:cNvPr>
          <p:cNvSpPr txBox="1"/>
          <p:nvPr/>
        </p:nvSpPr>
        <p:spPr>
          <a:xfrm>
            <a:off x="380495" y="229044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Komunikacija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Z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1EBFE10C-06B1-AD33-59A6-1A18C2EC0588}"/>
              </a:ext>
            </a:extLst>
          </p:cNvPr>
          <p:cNvSpPr txBox="1"/>
          <p:nvPr/>
        </p:nvSpPr>
        <p:spPr>
          <a:xfrm>
            <a:off x="4086638" y="2022061"/>
            <a:ext cx="789987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00" b="1" i="1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„Koje su ovdje koristi za mene?”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jasno i glasno artikuliraju ovo pitanje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komuniciraju spontano i direktno, zauzimaju se za svoja prava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strpljenje im nije jača strana; raspon pažnje: 8 </a:t>
            </a:r>
            <a:r>
              <a:rPr kumimoji="0" lang="hr-H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sek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brzo primaju informacije, ali i brzo gube interes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(distorzija pažnje-čest problem)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nije lako privući im pažnju, a još je teže zadržati ju…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slabe komunikacijske vještine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„face-to-face”</a:t>
            </a: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lang="hr-HR" b="1" dirty="0">
                <a:solidFill>
                  <a:srgbClr val="7030A0"/>
                </a:solidFill>
                <a:latin typeface="Calibri" panose="020F0502020204030204"/>
              </a:rPr>
              <a:t>     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KOMUNICIRATI S NJIMA?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max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personalizirajte komunikaciju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im učinkovito privlači pažnju</a:t>
            </a: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najviše vole vizualnu komunikaciju</a:t>
            </a: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rado daju osobne podatke u zamjenu za popuste</a:t>
            </a: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prate savjete online </a:t>
            </a:r>
            <a:r>
              <a:rPr kumimoji="0" lang="hr-H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influencera</a:t>
            </a: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50C0D849-0B2F-83CC-0FDC-830646E4430A}"/>
              </a:ext>
            </a:extLst>
          </p:cNvPr>
          <p:cNvSpPr txBox="1"/>
          <p:nvPr/>
        </p:nvSpPr>
        <p:spPr>
          <a:xfrm>
            <a:off x="4086638" y="1170092"/>
            <a:ext cx="6918803" cy="584775"/>
          </a:xfrm>
          <a:prstGeom prst="rect">
            <a:avLst/>
          </a:prstGeom>
          <a:solidFill>
            <a:srgbClr val="FFCCFF"/>
          </a:solidFill>
          <a:ln w="190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</a:t>
            </a:r>
            <a:r>
              <a:rPr kumimoji="0" lang="hr-H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Linksteri</a:t>
            </a: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ne poznaju svijet prije interneta i društvenih mreža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postaju jedna od ključnih skupina potrošača – drukčije navike i prioriteti…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5A4219D6-BB01-1A4B-0F19-DB214F8DC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516" y="1274915"/>
            <a:ext cx="1618488" cy="587808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D4B0EB60-A70A-5C15-6A17-7833B5EDBDFB}"/>
              </a:ext>
            </a:extLst>
          </p:cNvPr>
          <p:cNvSpPr txBox="1"/>
          <p:nvPr/>
        </p:nvSpPr>
        <p:spPr>
          <a:xfrm>
            <a:off x="4324538" y="6604084"/>
            <a:ext cx="126748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Ana Šimunović</a:t>
            </a:r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C8445508-3FCA-A3E0-BD74-AB2A14D03B25}"/>
              </a:ext>
            </a:extLst>
          </p:cNvPr>
          <p:cNvSpPr txBox="1"/>
          <p:nvPr/>
        </p:nvSpPr>
        <p:spPr>
          <a:xfrm>
            <a:off x="1716865" y="1704293"/>
            <a:ext cx="1618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„</a:t>
            </a: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Zoomeri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8F3D8FEC-30C6-CD9F-ADA4-15C3C80E6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2438" y="2108622"/>
            <a:ext cx="1682642" cy="1804572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853292DF-E474-ADC6-70A9-36A68E4C8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2438" y="4428820"/>
            <a:ext cx="3597971" cy="1804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75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357DA7-3CAF-C53A-862E-AACA0AA66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ka 11">
            <a:extLst>
              <a:ext uri="{FF2B5EF4-FFF2-40B4-BE49-F238E27FC236}">
                <a16:creationId xmlns:a16="http://schemas.microsoft.com/office/drawing/2014/main" id="{97BFBBAE-FB68-98EC-8853-6A0FD1C6A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093" y="4365212"/>
            <a:ext cx="1914978" cy="1282508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FB283200-560C-B004-BF82-4398704BBDDF}"/>
              </a:ext>
            </a:extLst>
          </p:cNvPr>
          <p:cNvSpPr txBox="1"/>
          <p:nvPr/>
        </p:nvSpPr>
        <p:spPr>
          <a:xfrm>
            <a:off x="51437" y="116672"/>
            <a:ext cx="10979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omunikacija s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generacijom Z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F4B87354-B247-94FA-F88C-E557BBC5CDD1}"/>
              </a:ext>
            </a:extLst>
          </p:cNvPr>
          <p:cNvSpPr txBox="1"/>
          <p:nvPr/>
        </p:nvSpPr>
        <p:spPr>
          <a:xfrm>
            <a:off x="2333407" y="3668078"/>
            <a:ext cx="9658896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IH POTAKNUTI NA KUPNJU:</a:t>
            </a: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Ako ih želite potaknuti na kupnju proizvoda: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1. komunicirajte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kratko i  jasno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brzo gube pažnju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2. dajte im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manji broj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značajnih poruka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3. navedite samo ključne informacije/benefite koje trebaju znati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4. slušati će vas ako im je sadržaj ispričan na zanimljiv način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5. moraju se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srgbClr val="9837B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osjećati ugodno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u razgovoru s vama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6. istaknite ekološke prednosti proizvoda  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 panose="05050102010706020507" pitchFamily="18" charset="2"/>
              </a:rPr>
              <a:t>očuvanje planeta i okoliša vrlo im je važno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10" name="Strelica: zakrivljeno udesno 9">
            <a:extLst>
              <a:ext uri="{FF2B5EF4-FFF2-40B4-BE49-F238E27FC236}">
                <a16:creationId xmlns:a16="http://schemas.microsoft.com/office/drawing/2014/main" id="{5D0F7102-FA1D-666B-D225-8F4AF6D6375E}"/>
              </a:ext>
            </a:extLst>
          </p:cNvPr>
          <p:cNvSpPr/>
          <p:nvPr/>
        </p:nvSpPr>
        <p:spPr>
          <a:xfrm>
            <a:off x="1900161" y="3815265"/>
            <a:ext cx="367862" cy="79878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1230E1E4-DB57-E686-8BF7-50BE5968D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817" y="1293945"/>
            <a:ext cx="3316254" cy="18576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97CB86C0-21C5-B69F-6C22-5ACCBE8985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1288452"/>
            <a:ext cx="2607585" cy="1881094"/>
          </a:xfrm>
          <a:prstGeom prst="rect">
            <a:avLst/>
          </a:prstGeom>
        </p:spPr>
      </p:pic>
      <p:sp>
        <p:nvSpPr>
          <p:cNvPr id="8" name="TekstniOkvir 7">
            <a:extLst>
              <a:ext uri="{FF2B5EF4-FFF2-40B4-BE49-F238E27FC236}">
                <a16:creationId xmlns:a16="http://schemas.microsoft.com/office/drawing/2014/main" id="{1A715C1A-BA15-0AB7-451B-CACF7980988B}"/>
              </a:ext>
            </a:extLst>
          </p:cNvPr>
          <p:cNvSpPr txBox="1"/>
          <p:nvPr/>
        </p:nvSpPr>
        <p:spPr>
          <a:xfrm>
            <a:off x="9958978" y="4614051"/>
            <a:ext cx="138437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Najjači motivator: </a:t>
            </a:r>
            <a:r>
              <a:rPr kumimoji="0" lang="hr-H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svrha</a:t>
            </a:r>
            <a:r>
              <a:rPr kumimoji="0" lang="hr-H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</a:p>
        </p:txBody>
      </p:sp>
      <p:sp>
        <p:nvSpPr>
          <p:cNvPr id="11" name="Desna vitičasta zagrada 10">
            <a:extLst>
              <a:ext uri="{FF2B5EF4-FFF2-40B4-BE49-F238E27FC236}">
                <a16:creationId xmlns:a16="http://schemas.microsoft.com/office/drawing/2014/main" id="{A7323186-04E8-FEFD-AC30-8F1D8E66731B}"/>
              </a:ext>
            </a:extLst>
          </p:cNvPr>
          <p:cNvSpPr/>
          <p:nvPr/>
        </p:nvSpPr>
        <p:spPr>
          <a:xfrm>
            <a:off x="9185150" y="4116373"/>
            <a:ext cx="773827" cy="171775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Desna vitičasta zagrada 15">
            <a:extLst>
              <a:ext uri="{FF2B5EF4-FFF2-40B4-BE49-F238E27FC236}">
                <a16:creationId xmlns:a16="http://schemas.microsoft.com/office/drawing/2014/main" id="{098847F3-CF8D-CCE2-A5F8-B045D16FC5AB}"/>
              </a:ext>
            </a:extLst>
          </p:cNvPr>
          <p:cNvSpPr/>
          <p:nvPr/>
        </p:nvSpPr>
        <p:spPr>
          <a:xfrm>
            <a:off x="9185151" y="1372869"/>
            <a:ext cx="773827" cy="171775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kstniOkvir 16">
            <a:extLst>
              <a:ext uri="{FF2B5EF4-FFF2-40B4-BE49-F238E27FC236}">
                <a16:creationId xmlns:a16="http://schemas.microsoft.com/office/drawing/2014/main" id="{355BE295-2D26-85CE-451A-83483F19C194}"/>
              </a:ext>
            </a:extLst>
          </p:cNvPr>
          <p:cNvSpPr txBox="1"/>
          <p:nvPr/>
        </p:nvSpPr>
        <p:spPr>
          <a:xfrm>
            <a:off x="9958978" y="1995819"/>
            <a:ext cx="13843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Uskoro će preplaviti tržište rada!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(25% svjetske populacije)</a:t>
            </a:r>
          </a:p>
        </p:txBody>
      </p:sp>
    </p:spTree>
    <p:extLst>
      <p:ext uri="{BB962C8B-B14F-4D97-AF65-F5344CB8AC3E}">
        <p14:creationId xmlns:p14="http://schemas.microsoft.com/office/powerpoint/2010/main" val="518096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7BB541-0129-DDFF-AF37-78FB9D0B4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03587E21-803F-9E83-3528-DFB09A008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798" y="5368436"/>
            <a:ext cx="1488865" cy="10970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A87B5A-6D48-8027-47D9-ACC5BA6B0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7" y="91993"/>
            <a:ext cx="1213163" cy="2786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FFE2BB-4799-1BC6-644A-83ACB74F9D83}"/>
              </a:ext>
            </a:extLst>
          </p:cNvPr>
          <p:cNvSpPr txBox="1"/>
          <p:nvPr/>
        </p:nvSpPr>
        <p:spPr>
          <a:xfrm>
            <a:off x="-83501" y="439968"/>
            <a:ext cx="12130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Stvaranje povezanosti i </a:t>
            </a:r>
            <a:r>
              <a:rPr lang="hr-HR" sz="2400" dirty="0">
                <a:solidFill>
                  <a:srgbClr val="6C2784"/>
                </a:solidFill>
                <a:latin typeface="Arial Black" panose="020B0A04020102020204" pitchFamily="34" charset="0"/>
              </a:rPr>
              <a:t>komunikacija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preko generacijskih linija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6F9D31CA-A112-6A48-D5F2-E7B7C44CA78C}"/>
              </a:ext>
            </a:extLst>
          </p:cNvPr>
          <p:cNvSpPr txBox="1"/>
          <p:nvPr/>
        </p:nvSpPr>
        <p:spPr>
          <a:xfrm>
            <a:off x="1143000" y="1225004"/>
            <a:ext cx="11049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1. korak = izgradnja povjerenja</a:t>
            </a:r>
            <a:r>
              <a:rPr kumimoji="0" lang="hr-HR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 ako ga izgradite, u boljoj ste poziciji da prodate proizvod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srgbClr val="6C2784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2. korak = razumjeti potrebe pojedine generacije </a:t>
            </a:r>
            <a:r>
              <a:rPr kumimoji="0" lang="hr-H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sym typeface="Symbol" panose="05050102010706020507" pitchFamily="18" charset="2"/>
              </a:rPr>
              <a:t> ako ih poznajete i komunicirate adekvatno ono što je pacijentu potrebno, moći ćete:</a:t>
            </a:r>
            <a:endParaRPr kumimoji="0" lang="hr-HR" sz="1800" b="1" i="0" u="none" strike="noStrike" kern="1200" cap="none" spc="0" normalizeH="0" baseline="0" noProof="0" dirty="0">
              <a:ln>
                <a:noFill/>
              </a:ln>
              <a:solidFill>
                <a:srgbClr val="6C2784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Dijagram 5">
            <a:extLst>
              <a:ext uri="{FF2B5EF4-FFF2-40B4-BE49-F238E27FC236}">
                <a16:creationId xmlns:a16="http://schemas.microsoft.com/office/drawing/2014/main" id="{BDFD05D3-00C1-9238-71FF-51E8915F88B3}"/>
              </a:ext>
            </a:extLst>
          </p:cNvPr>
          <p:cNvGraphicFramePr/>
          <p:nvPr/>
        </p:nvGraphicFramePr>
        <p:xfrm>
          <a:off x="2023160" y="2188061"/>
          <a:ext cx="7289006" cy="4440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48461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4469C1-A492-5D89-4049-A8DA687F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6" y="101503"/>
            <a:ext cx="1472942" cy="338328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E7AC2EEC-8EC0-4F68-09AC-8D2A73D0AD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7640" y="1242441"/>
            <a:ext cx="3502078" cy="42824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9" name="TekstniOkvir 8">
            <a:extLst>
              <a:ext uri="{FF2B5EF4-FFF2-40B4-BE49-F238E27FC236}">
                <a16:creationId xmlns:a16="http://schemas.microsoft.com/office/drawing/2014/main" id="{7335CDBC-3D4E-5078-0EBE-03BC62449D46}"/>
              </a:ext>
            </a:extLst>
          </p:cNvPr>
          <p:cNvSpPr txBox="1"/>
          <p:nvPr/>
        </p:nvSpPr>
        <p:spPr>
          <a:xfrm>
            <a:off x="5319718" y="1229976"/>
            <a:ext cx="5739709" cy="2062103"/>
          </a:xfrm>
          <a:prstGeom prst="rect">
            <a:avLst/>
          </a:prstGeom>
          <a:solidFill>
            <a:srgbClr val="E69AE1"/>
          </a:solidFill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Budimo najdostupniji zdravstveni djelatnici!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Budimo iskreno zainteresirani za pacijenta.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Ulijevajmo im sigurnost, da se ne ustručavaju pitati nas za savjet.</a:t>
            </a: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16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Lojalni pacijenti su „zlata vrijedni”.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0C92282D-87EB-D019-685B-2FBC6B51D0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789" b="4264"/>
          <a:stretch/>
        </p:blipFill>
        <p:spPr>
          <a:xfrm>
            <a:off x="5319718" y="3304544"/>
            <a:ext cx="3256391" cy="22442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861553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64782</TotalTime>
  <Words>2409</Words>
  <Application>Microsoft Office PowerPoint</Application>
  <PresentationFormat>Široki zaslon</PresentationFormat>
  <Paragraphs>256</Paragraphs>
  <Slides>25</Slides>
  <Notes>2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25</vt:i4>
      </vt:variant>
    </vt:vector>
  </HeadingPairs>
  <TitlesOfParts>
    <vt:vector size="31" baseType="lpstr">
      <vt:lpstr>Arial</vt:lpstr>
      <vt:lpstr>Arial Black</vt:lpstr>
      <vt:lpstr>Calibri</vt:lpstr>
      <vt:lpstr>Calibri Light</vt:lpstr>
      <vt:lpstr>Wingdings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Vladimir Biga</dc:creator>
  <cp:lastModifiedBy>Vesna Jukic</cp:lastModifiedBy>
  <cp:revision>17</cp:revision>
  <cp:lastPrinted>2024-10-07T17:52:15Z</cp:lastPrinted>
  <dcterms:created xsi:type="dcterms:W3CDTF">2022-10-21T07:29:11Z</dcterms:created>
  <dcterms:modified xsi:type="dcterms:W3CDTF">2024-11-21T15:32:56Z</dcterms:modified>
</cp:coreProperties>
</file>